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3" r:id="rId8"/>
    <p:sldId id="262"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D1E15D-F93F-447A-9275-2C137CD85CD7}" v="246" dt="2025-07-27T17:03:16.1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rana Patnaik" userId="af572e3740090e11" providerId="LiveId" clId="{EDD1E15D-F93F-447A-9275-2C137CD85CD7}"/>
    <pc:docChg chg="custSel addSld modSld sldOrd">
      <pc:chgData name="Prerana Patnaik" userId="af572e3740090e11" providerId="LiveId" clId="{EDD1E15D-F93F-447A-9275-2C137CD85CD7}" dt="2025-07-27T17:03:40.129" v="1372" actId="1076"/>
      <pc:docMkLst>
        <pc:docMk/>
      </pc:docMkLst>
      <pc:sldChg chg="addSp delSp modSp mod">
        <pc:chgData name="Prerana Patnaik" userId="af572e3740090e11" providerId="LiveId" clId="{EDD1E15D-F93F-447A-9275-2C137CD85CD7}" dt="2025-07-26T13:27:09.645" v="245" actId="1076"/>
        <pc:sldMkLst>
          <pc:docMk/>
          <pc:sldMk cId="195018966" sldId="256"/>
        </pc:sldMkLst>
        <pc:spChg chg="del mod">
          <ac:chgData name="Prerana Patnaik" userId="af572e3740090e11" providerId="LiveId" clId="{EDD1E15D-F93F-447A-9275-2C137CD85CD7}" dt="2025-07-26T12:53:04.202" v="149" actId="21"/>
          <ac:spMkLst>
            <pc:docMk/>
            <pc:sldMk cId="195018966" sldId="256"/>
            <ac:spMk id="4" creationId="{FC7608E9-9D9C-CCD0-BDB1-FF98D0B9F2F4}"/>
          </ac:spMkLst>
        </pc:spChg>
        <pc:spChg chg="add del mod">
          <ac:chgData name="Prerana Patnaik" userId="af572e3740090e11" providerId="LiveId" clId="{EDD1E15D-F93F-447A-9275-2C137CD85CD7}" dt="2025-07-26T12:31:35.498" v="67" actId="21"/>
          <ac:spMkLst>
            <pc:docMk/>
            <pc:sldMk cId="195018966" sldId="256"/>
            <ac:spMk id="5" creationId="{37FEAEDD-94D1-0245-E513-7269364D71FA}"/>
          </ac:spMkLst>
        </pc:spChg>
        <pc:spChg chg="del mod">
          <ac:chgData name="Prerana Patnaik" userId="af572e3740090e11" providerId="LiveId" clId="{EDD1E15D-F93F-447A-9275-2C137CD85CD7}" dt="2025-07-26T06:44:48.644" v="2" actId="21"/>
          <ac:spMkLst>
            <pc:docMk/>
            <pc:sldMk cId="195018966" sldId="256"/>
            <ac:spMk id="5" creationId="{75BF9F0B-08A9-3D17-2C01-FC21EE30D8BF}"/>
          </ac:spMkLst>
        </pc:spChg>
        <pc:spChg chg="add del mod">
          <ac:chgData name="Prerana Patnaik" userId="af572e3740090e11" providerId="LiveId" clId="{EDD1E15D-F93F-447A-9275-2C137CD85CD7}" dt="2025-07-26T12:47:58.135" v="144"/>
          <ac:spMkLst>
            <pc:docMk/>
            <pc:sldMk cId="195018966" sldId="256"/>
            <ac:spMk id="8" creationId="{EFA99B27-9DBD-F842-7774-92793E351832}"/>
          </ac:spMkLst>
        </pc:spChg>
        <pc:spChg chg="add del mod">
          <ac:chgData name="Prerana Patnaik" userId="af572e3740090e11" providerId="LiveId" clId="{EDD1E15D-F93F-447A-9275-2C137CD85CD7}" dt="2025-07-26T12:53:09.903" v="151" actId="21"/>
          <ac:spMkLst>
            <pc:docMk/>
            <pc:sldMk cId="195018966" sldId="256"/>
            <ac:spMk id="11" creationId="{822A4085-0F00-9DDA-6523-CE01856452F1}"/>
          </ac:spMkLst>
        </pc:spChg>
        <pc:spChg chg="add del mod">
          <ac:chgData name="Prerana Patnaik" userId="af572e3740090e11" providerId="LiveId" clId="{EDD1E15D-F93F-447A-9275-2C137CD85CD7}" dt="2025-07-26T13:18:42.122" v="222"/>
          <ac:spMkLst>
            <pc:docMk/>
            <pc:sldMk cId="195018966" sldId="256"/>
            <ac:spMk id="14" creationId="{6CAFD762-FF74-B07A-3B25-B590E97DB8BA}"/>
          </ac:spMkLst>
        </pc:spChg>
        <pc:picChg chg="add mod">
          <ac:chgData name="Prerana Patnaik" userId="af572e3740090e11" providerId="LiveId" clId="{EDD1E15D-F93F-447A-9275-2C137CD85CD7}" dt="2025-07-26T12:47:39.077" v="137" actId="1076"/>
          <ac:picMkLst>
            <pc:docMk/>
            <pc:sldMk cId="195018966" sldId="256"/>
            <ac:picMk id="3" creationId="{06887260-E1BE-8F83-FFAD-F662184BB090}"/>
          </ac:picMkLst>
        </pc:picChg>
        <pc:picChg chg="add del mod">
          <ac:chgData name="Prerana Patnaik" userId="af572e3740090e11" providerId="LiveId" clId="{EDD1E15D-F93F-447A-9275-2C137CD85CD7}" dt="2025-07-26T13:18:53.307" v="224" actId="21"/>
          <ac:picMkLst>
            <pc:docMk/>
            <pc:sldMk cId="195018966" sldId="256"/>
            <ac:picMk id="7" creationId="{20850F3A-8B34-4183-B45F-CD0C932E2D43}"/>
          </ac:picMkLst>
        </pc:picChg>
        <pc:picChg chg="add mod">
          <ac:chgData name="Prerana Patnaik" userId="af572e3740090e11" providerId="LiveId" clId="{EDD1E15D-F93F-447A-9275-2C137CD85CD7}" dt="2025-07-26T13:23:02.279" v="234" actId="1076"/>
          <ac:picMkLst>
            <pc:docMk/>
            <pc:sldMk cId="195018966" sldId="256"/>
            <ac:picMk id="9" creationId="{D7CA5EDF-5572-358F-4E90-1BC02AE60133}"/>
          </ac:picMkLst>
        </pc:picChg>
        <pc:picChg chg="add mod">
          <ac:chgData name="Prerana Patnaik" userId="af572e3740090e11" providerId="LiveId" clId="{EDD1E15D-F93F-447A-9275-2C137CD85CD7}" dt="2025-07-26T13:24:52.107" v="242" actId="1076"/>
          <ac:picMkLst>
            <pc:docMk/>
            <pc:sldMk cId="195018966" sldId="256"/>
            <ac:picMk id="13" creationId="{D4A0B6B2-7252-B2DB-F943-3D5FFB160644}"/>
          </ac:picMkLst>
        </pc:picChg>
        <pc:picChg chg="add mod">
          <ac:chgData name="Prerana Patnaik" userId="af572e3740090e11" providerId="LiveId" clId="{EDD1E15D-F93F-447A-9275-2C137CD85CD7}" dt="2025-07-26T13:22:52.370" v="232" actId="1076"/>
          <ac:picMkLst>
            <pc:docMk/>
            <pc:sldMk cId="195018966" sldId="256"/>
            <ac:picMk id="15" creationId="{D7425CAB-5E29-CEA6-BC2A-2139FCFE5936}"/>
          </ac:picMkLst>
        </pc:picChg>
        <pc:picChg chg="add del mod">
          <ac:chgData name="Prerana Patnaik" userId="af572e3740090e11" providerId="LiveId" clId="{EDD1E15D-F93F-447A-9275-2C137CD85CD7}" dt="2025-07-26T13:24:25.511" v="237" actId="21"/>
          <ac:picMkLst>
            <pc:docMk/>
            <pc:sldMk cId="195018966" sldId="256"/>
            <ac:picMk id="16" creationId="{73219891-D27D-AFB1-BE28-A582183CAD2B}"/>
          </ac:picMkLst>
        </pc:picChg>
        <pc:picChg chg="add del mod">
          <ac:chgData name="Prerana Patnaik" userId="af572e3740090e11" providerId="LiveId" clId="{EDD1E15D-F93F-447A-9275-2C137CD85CD7}" dt="2025-07-26T13:25:04.188" v="243" actId="21"/>
          <ac:picMkLst>
            <pc:docMk/>
            <pc:sldMk cId="195018966" sldId="256"/>
            <ac:picMk id="17" creationId="{36E91B8C-8D69-7B24-DDBF-5107FE98F73F}"/>
          </ac:picMkLst>
        </pc:picChg>
        <pc:picChg chg="add mod">
          <ac:chgData name="Prerana Patnaik" userId="af572e3740090e11" providerId="LiveId" clId="{EDD1E15D-F93F-447A-9275-2C137CD85CD7}" dt="2025-07-26T13:27:09.645" v="245" actId="1076"/>
          <ac:picMkLst>
            <pc:docMk/>
            <pc:sldMk cId="195018966" sldId="256"/>
            <ac:picMk id="18" creationId="{90940833-7B57-79BF-AABB-A3DCDE571CD2}"/>
          </ac:picMkLst>
        </pc:picChg>
      </pc:sldChg>
      <pc:sldChg chg="addSp modSp new mod">
        <pc:chgData name="Prerana Patnaik" userId="af572e3740090e11" providerId="LiveId" clId="{EDD1E15D-F93F-447A-9275-2C137CD85CD7}" dt="2025-07-27T17:03:40.129" v="1372" actId="1076"/>
        <pc:sldMkLst>
          <pc:docMk/>
          <pc:sldMk cId="1703155448" sldId="257"/>
        </pc:sldMkLst>
        <pc:spChg chg="mod">
          <ac:chgData name="Prerana Patnaik" userId="af572e3740090e11" providerId="LiveId" clId="{EDD1E15D-F93F-447A-9275-2C137CD85CD7}" dt="2025-07-26T16:01:32.806" v="358" actId="1076"/>
          <ac:spMkLst>
            <pc:docMk/>
            <pc:sldMk cId="1703155448" sldId="257"/>
            <ac:spMk id="2" creationId="{771A819F-5076-8100-DB49-358498B0BBEB}"/>
          </ac:spMkLst>
        </pc:spChg>
        <pc:spChg chg="mod">
          <ac:chgData name="Prerana Patnaik" userId="af572e3740090e11" providerId="LiveId" clId="{EDD1E15D-F93F-447A-9275-2C137CD85CD7}" dt="2025-07-26T16:01:38.040" v="359" actId="1076"/>
          <ac:spMkLst>
            <pc:docMk/>
            <pc:sldMk cId="1703155448" sldId="257"/>
            <ac:spMk id="3" creationId="{E3ED97F3-A841-3394-12F6-5894CC8B0A71}"/>
          </ac:spMkLst>
        </pc:spChg>
        <pc:picChg chg="add mod">
          <ac:chgData name="Prerana Patnaik" userId="af572e3740090e11" providerId="LiveId" clId="{EDD1E15D-F93F-447A-9275-2C137CD85CD7}" dt="2025-07-26T16:04:03.515" v="363" actId="1076"/>
          <ac:picMkLst>
            <pc:docMk/>
            <pc:sldMk cId="1703155448" sldId="257"/>
            <ac:picMk id="4" creationId="{34211425-59F3-5E2F-F35B-CFE1D8B8853A}"/>
          </ac:picMkLst>
        </pc:picChg>
        <pc:picChg chg="add mod">
          <ac:chgData name="Prerana Patnaik" userId="af572e3740090e11" providerId="LiveId" clId="{EDD1E15D-F93F-447A-9275-2C137CD85CD7}" dt="2025-07-27T17:03:32.833" v="1371" actId="1076"/>
          <ac:picMkLst>
            <pc:docMk/>
            <pc:sldMk cId="1703155448" sldId="257"/>
            <ac:picMk id="5" creationId="{F67AEF9D-6459-3ABC-52E0-E0DBA86E1342}"/>
          </ac:picMkLst>
        </pc:picChg>
        <pc:picChg chg="add mod">
          <ac:chgData name="Prerana Patnaik" userId="af572e3740090e11" providerId="LiveId" clId="{EDD1E15D-F93F-447A-9275-2C137CD85CD7}" dt="2025-07-27T17:03:40.129" v="1372" actId="1076"/>
          <ac:picMkLst>
            <pc:docMk/>
            <pc:sldMk cId="1703155448" sldId="257"/>
            <ac:picMk id="6" creationId="{05BDF640-BF1A-DD2E-C39E-66684C28C620}"/>
          </ac:picMkLst>
        </pc:picChg>
      </pc:sldChg>
      <pc:sldChg chg="addSp delSp modSp new mod">
        <pc:chgData name="Prerana Patnaik" userId="af572e3740090e11" providerId="LiveId" clId="{EDD1E15D-F93F-447A-9275-2C137CD85CD7}" dt="2025-07-26T16:05:48.868" v="372" actId="1076"/>
        <pc:sldMkLst>
          <pc:docMk/>
          <pc:sldMk cId="1071283461" sldId="258"/>
        </pc:sldMkLst>
        <pc:spChg chg="del mod">
          <ac:chgData name="Prerana Patnaik" userId="af572e3740090e11" providerId="LiveId" clId="{EDD1E15D-F93F-447A-9275-2C137CD85CD7}" dt="2025-07-26T13:29:23.429" v="275" actId="21"/>
          <ac:spMkLst>
            <pc:docMk/>
            <pc:sldMk cId="1071283461" sldId="258"/>
            <ac:spMk id="2" creationId="{4A9464F9-CAE9-47AB-2EF8-B37B6985C23C}"/>
          </ac:spMkLst>
        </pc:spChg>
        <pc:spChg chg="del mod">
          <ac:chgData name="Prerana Patnaik" userId="af572e3740090e11" providerId="LiveId" clId="{EDD1E15D-F93F-447A-9275-2C137CD85CD7}" dt="2025-07-26T15:48:26.124" v="296"/>
          <ac:spMkLst>
            <pc:docMk/>
            <pc:sldMk cId="1071283461" sldId="258"/>
            <ac:spMk id="3" creationId="{332EDD39-342D-4936-FC7A-226609AC6213}"/>
          </ac:spMkLst>
        </pc:spChg>
        <pc:spChg chg="add mod">
          <ac:chgData name="Prerana Patnaik" userId="af572e3740090e11" providerId="LiveId" clId="{EDD1E15D-F93F-447A-9275-2C137CD85CD7}" dt="2025-07-26T16:05:48.868" v="372" actId="1076"/>
          <ac:spMkLst>
            <pc:docMk/>
            <pc:sldMk cId="1071283461" sldId="258"/>
            <ac:spMk id="5" creationId="{19C89764-9419-470B-5125-3AD18DF340B2}"/>
          </ac:spMkLst>
        </pc:spChg>
        <pc:spChg chg="add mod">
          <ac:chgData name="Prerana Patnaik" userId="af572e3740090e11" providerId="LiveId" clId="{EDD1E15D-F93F-447A-9275-2C137CD85CD7}" dt="2025-07-26T15:50:23.245" v="308" actId="1076"/>
          <ac:spMkLst>
            <pc:docMk/>
            <pc:sldMk cId="1071283461" sldId="258"/>
            <ac:spMk id="6" creationId="{E60AE247-D7D9-A88A-2D9D-53F454FFDFBA}"/>
          </ac:spMkLst>
        </pc:spChg>
        <pc:picChg chg="add mod">
          <ac:chgData name="Prerana Patnaik" userId="af572e3740090e11" providerId="LiveId" clId="{EDD1E15D-F93F-447A-9275-2C137CD85CD7}" dt="2025-07-26T15:55:39.114" v="321" actId="1076"/>
          <ac:picMkLst>
            <pc:docMk/>
            <pc:sldMk cId="1071283461" sldId="258"/>
            <ac:picMk id="7" creationId="{6181711D-765D-0675-5632-0854AA5F1F3A}"/>
          </ac:picMkLst>
        </pc:picChg>
      </pc:sldChg>
      <pc:sldChg chg="addSp delSp modSp new mod">
        <pc:chgData name="Prerana Patnaik" userId="af572e3740090e11" providerId="LiveId" clId="{EDD1E15D-F93F-447A-9275-2C137CD85CD7}" dt="2025-07-27T16:55:07.687" v="1349" actId="1076"/>
        <pc:sldMkLst>
          <pc:docMk/>
          <pc:sldMk cId="1830530208" sldId="259"/>
        </pc:sldMkLst>
        <pc:spChg chg="mod">
          <ac:chgData name="Prerana Patnaik" userId="af572e3740090e11" providerId="LiveId" clId="{EDD1E15D-F93F-447A-9275-2C137CD85CD7}" dt="2025-07-27T15:00:44.700" v="502" actId="255"/>
          <ac:spMkLst>
            <pc:docMk/>
            <pc:sldMk cId="1830530208" sldId="259"/>
            <ac:spMk id="2" creationId="{70E51979-730C-564A-E430-02CBA58CA79D}"/>
          </ac:spMkLst>
        </pc:spChg>
        <pc:spChg chg="del">
          <ac:chgData name="Prerana Patnaik" userId="af572e3740090e11" providerId="LiveId" clId="{EDD1E15D-F93F-447A-9275-2C137CD85CD7}" dt="2025-07-26T16:05:07.985" v="365"/>
          <ac:spMkLst>
            <pc:docMk/>
            <pc:sldMk cId="1830530208" sldId="259"/>
            <ac:spMk id="3" creationId="{87ECDF61-D7DE-8C82-2AED-8038D3D76CDE}"/>
          </ac:spMkLst>
        </pc:spChg>
        <pc:spChg chg="add mod">
          <ac:chgData name="Prerana Patnaik" userId="af572e3740090e11" providerId="LiveId" clId="{EDD1E15D-F93F-447A-9275-2C137CD85CD7}" dt="2025-07-27T14:38:00.032" v="484" actId="1076"/>
          <ac:spMkLst>
            <pc:docMk/>
            <pc:sldMk cId="1830530208" sldId="259"/>
            <ac:spMk id="6" creationId="{9D6D486C-E663-0BEF-F010-462A1661E850}"/>
          </ac:spMkLst>
        </pc:spChg>
        <pc:picChg chg="add mod">
          <ac:chgData name="Prerana Patnaik" userId="af572e3740090e11" providerId="LiveId" clId="{EDD1E15D-F93F-447A-9275-2C137CD85CD7}" dt="2025-07-27T16:55:03.377" v="1348" actId="1076"/>
          <ac:picMkLst>
            <pc:docMk/>
            <pc:sldMk cId="1830530208" sldId="259"/>
            <ac:picMk id="4" creationId="{DB075A08-FC96-2132-AD15-EDA7067CBC45}"/>
          </ac:picMkLst>
        </pc:picChg>
        <pc:picChg chg="add mod">
          <ac:chgData name="Prerana Patnaik" userId="af572e3740090e11" providerId="LiveId" clId="{EDD1E15D-F93F-447A-9275-2C137CD85CD7}" dt="2025-07-27T16:55:07.687" v="1349" actId="1076"/>
          <ac:picMkLst>
            <pc:docMk/>
            <pc:sldMk cId="1830530208" sldId="259"/>
            <ac:picMk id="7" creationId="{45F8A92E-1CA3-2B21-BA22-2B343E96CAC0}"/>
          </ac:picMkLst>
        </pc:picChg>
      </pc:sldChg>
      <pc:sldChg chg="addSp delSp modSp new mod">
        <pc:chgData name="Prerana Patnaik" userId="af572e3740090e11" providerId="LiveId" clId="{EDD1E15D-F93F-447A-9275-2C137CD85CD7}" dt="2025-07-27T16:42:20.344" v="1314" actId="1076"/>
        <pc:sldMkLst>
          <pc:docMk/>
          <pc:sldMk cId="3879372688" sldId="260"/>
        </pc:sldMkLst>
        <pc:spChg chg="mod">
          <ac:chgData name="Prerana Patnaik" userId="af572e3740090e11" providerId="LiveId" clId="{EDD1E15D-F93F-447A-9275-2C137CD85CD7}" dt="2025-07-26T16:20:37.434" v="447" actId="1076"/>
          <ac:spMkLst>
            <pc:docMk/>
            <pc:sldMk cId="3879372688" sldId="260"/>
            <ac:spMk id="2" creationId="{A3ADD0FB-9956-DA91-35B7-DB4D00A88927}"/>
          </ac:spMkLst>
        </pc:spChg>
        <pc:spChg chg="del">
          <ac:chgData name="Prerana Patnaik" userId="af572e3740090e11" providerId="LiveId" clId="{EDD1E15D-F93F-447A-9275-2C137CD85CD7}" dt="2025-07-26T16:16:10.624" v="374"/>
          <ac:spMkLst>
            <pc:docMk/>
            <pc:sldMk cId="3879372688" sldId="260"/>
            <ac:spMk id="3" creationId="{8EB93901-54F2-FA1D-1FA0-B40CA6911B5D}"/>
          </ac:spMkLst>
        </pc:spChg>
        <pc:spChg chg="add del mod">
          <ac:chgData name="Prerana Patnaik" userId="af572e3740090e11" providerId="LiveId" clId="{EDD1E15D-F93F-447A-9275-2C137CD85CD7}" dt="2025-07-26T16:17:55.202" v="422"/>
          <ac:spMkLst>
            <pc:docMk/>
            <pc:sldMk cId="3879372688" sldId="260"/>
            <ac:spMk id="6" creationId="{C221D3AE-F5C7-40E2-252B-2924CFC52884}"/>
          </ac:spMkLst>
        </pc:spChg>
        <pc:spChg chg="add del mod">
          <ac:chgData name="Prerana Patnaik" userId="af572e3740090e11" providerId="LiveId" clId="{EDD1E15D-F93F-447A-9275-2C137CD85CD7}" dt="2025-07-26T16:18:15.992" v="425"/>
          <ac:spMkLst>
            <pc:docMk/>
            <pc:sldMk cId="3879372688" sldId="260"/>
            <ac:spMk id="9" creationId="{F7A5E9F9-1157-173A-7D98-4316F30DD5FD}"/>
          </ac:spMkLst>
        </pc:spChg>
        <pc:spChg chg="add del mod">
          <ac:chgData name="Prerana Patnaik" userId="af572e3740090e11" providerId="LiveId" clId="{EDD1E15D-F93F-447A-9275-2C137CD85CD7}" dt="2025-07-27T14:55:44.933" v="488"/>
          <ac:spMkLst>
            <pc:docMk/>
            <pc:sldMk cId="3879372688" sldId="260"/>
            <ac:spMk id="12" creationId="{883484D1-4614-4852-9939-F8DA3CBF5555}"/>
          </ac:spMkLst>
        </pc:spChg>
        <pc:spChg chg="add del mod">
          <ac:chgData name="Prerana Patnaik" userId="af572e3740090e11" providerId="LiveId" clId="{EDD1E15D-F93F-447A-9275-2C137CD85CD7}" dt="2025-07-27T14:55:47.943" v="489"/>
          <ac:spMkLst>
            <pc:docMk/>
            <pc:sldMk cId="3879372688" sldId="260"/>
            <ac:spMk id="13" creationId="{4ED1BCD9-3F7F-C7EB-B853-5C91239CE5D7}"/>
          </ac:spMkLst>
        </pc:spChg>
        <pc:spChg chg="add del mod">
          <ac:chgData name="Prerana Patnaik" userId="af572e3740090e11" providerId="LiveId" clId="{EDD1E15D-F93F-447A-9275-2C137CD85CD7}" dt="2025-07-27T14:59:46.272" v="490"/>
          <ac:spMkLst>
            <pc:docMk/>
            <pc:sldMk cId="3879372688" sldId="260"/>
            <ac:spMk id="14" creationId="{1EB5C682-BD2D-102E-C38F-7F2ECAB02894}"/>
          </ac:spMkLst>
        </pc:spChg>
        <pc:picChg chg="add del mod">
          <ac:chgData name="Prerana Patnaik" userId="af572e3740090e11" providerId="LiveId" clId="{EDD1E15D-F93F-447A-9275-2C137CD85CD7}" dt="2025-07-26T16:17:31.574" v="421" actId="21"/>
          <ac:picMkLst>
            <pc:docMk/>
            <pc:sldMk cId="3879372688" sldId="260"/>
            <ac:picMk id="4" creationId="{9EDB2948-4053-D273-03F0-34A523F37761}"/>
          </ac:picMkLst>
        </pc:picChg>
        <pc:picChg chg="add del mod">
          <ac:chgData name="Prerana Patnaik" userId="af572e3740090e11" providerId="LiveId" clId="{EDD1E15D-F93F-447A-9275-2C137CD85CD7}" dt="2025-07-26T16:18:03.771" v="424" actId="21"/>
          <ac:picMkLst>
            <pc:docMk/>
            <pc:sldMk cId="3879372688" sldId="260"/>
            <ac:picMk id="7" creationId="{320BFB52-E189-7725-2696-6F951F506EAF}"/>
          </ac:picMkLst>
        </pc:picChg>
        <pc:picChg chg="add del mod">
          <ac:chgData name="Prerana Patnaik" userId="af572e3740090e11" providerId="LiveId" clId="{EDD1E15D-F93F-447A-9275-2C137CD85CD7}" dt="2025-07-26T16:18:27.226" v="428" actId="21"/>
          <ac:picMkLst>
            <pc:docMk/>
            <pc:sldMk cId="3879372688" sldId="260"/>
            <ac:picMk id="10" creationId="{D4C9147D-FBA6-A2B2-136E-A53F68D88AA4}"/>
          </ac:picMkLst>
        </pc:picChg>
        <pc:picChg chg="add mod">
          <ac:chgData name="Prerana Patnaik" userId="af572e3740090e11" providerId="LiveId" clId="{EDD1E15D-F93F-447A-9275-2C137CD85CD7}" dt="2025-07-27T16:41:53.272" v="1304" actId="1076"/>
          <ac:picMkLst>
            <pc:docMk/>
            <pc:sldMk cId="3879372688" sldId="260"/>
            <ac:picMk id="15" creationId="{E8847EFE-0324-3CD1-BD18-D07EE18F135B}"/>
          </ac:picMkLst>
        </pc:picChg>
        <pc:picChg chg="add del mod">
          <ac:chgData name="Prerana Patnaik" userId="af572e3740090e11" providerId="LiveId" clId="{EDD1E15D-F93F-447A-9275-2C137CD85CD7}" dt="2025-07-27T16:35:37.129" v="1294" actId="21"/>
          <ac:picMkLst>
            <pc:docMk/>
            <pc:sldMk cId="3879372688" sldId="260"/>
            <ac:picMk id="16" creationId="{7EE61945-9D38-5601-938F-C480D37E5F5D}"/>
          </ac:picMkLst>
        </pc:picChg>
        <pc:picChg chg="add mod">
          <ac:chgData name="Prerana Patnaik" userId="af572e3740090e11" providerId="LiveId" clId="{EDD1E15D-F93F-447A-9275-2C137CD85CD7}" dt="2025-07-27T16:42:16.451" v="1313" actId="1076"/>
          <ac:picMkLst>
            <pc:docMk/>
            <pc:sldMk cId="3879372688" sldId="260"/>
            <ac:picMk id="17" creationId="{69864D8C-276D-ECEE-63BA-F4239E6C1053}"/>
          </ac:picMkLst>
        </pc:picChg>
        <pc:picChg chg="add mod">
          <ac:chgData name="Prerana Patnaik" userId="af572e3740090e11" providerId="LiveId" clId="{EDD1E15D-F93F-447A-9275-2C137CD85CD7}" dt="2025-07-27T16:42:20.344" v="1314" actId="1076"/>
          <ac:picMkLst>
            <pc:docMk/>
            <pc:sldMk cId="3879372688" sldId="260"/>
            <ac:picMk id="18" creationId="{128BECAE-BA97-3CD8-208B-C3118E35141B}"/>
          </ac:picMkLst>
        </pc:picChg>
      </pc:sldChg>
      <pc:sldChg chg="addSp delSp modSp new mod">
        <pc:chgData name="Prerana Patnaik" userId="af572e3740090e11" providerId="LiveId" clId="{EDD1E15D-F93F-447A-9275-2C137CD85CD7}" dt="2025-07-27T16:51:42.416" v="1342" actId="1076"/>
        <pc:sldMkLst>
          <pc:docMk/>
          <pc:sldMk cId="2585050504" sldId="261"/>
        </pc:sldMkLst>
        <pc:spChg chg="mod">
          <ac:chgData name="Prerana Patnaik" userId="af572e3740090e11" providerId="LiveId" clId="{EDD1E15D-F93F-447A-9275-2C137CD85CD7}" dt="2025-07-27T15:20:14.898" v="518" actId="207"/>
          <ac:spMkLst>
            <pc:docMk/>
            <pc:sldMk cId="2585050504" sldId="261"/>
            <ac:spMk id="2" creationId="{1B387D27-59FF-5FDC-4B1D-56C3F8BDD0C8}"/>
          </ac:spMkLst>
        </pc:spChg>
        <pc:spChg chg="del">
          <ac:chgData name="Prerana Patnaik" userId="af572e3740090e11" providerId="LiveId" clId="{EDD1E15D-F93F-447A-9275-2C137CD85CD7}" dt="2025-07-27T15:15:16.088" v="508"/>
          <ac:spMkLst>
            <pc:docMk/>
            <pc:sldMk cId="2585050504" sldId="261"/>
            <ac:spMk id="3" creationId="{61040218-2CEC-2AB2-0FA6-85E6CE0EA44D}"/>
          </ac:spMkLst>
        </pc:spChg>
        <pc:spChg chg="add mod">
          <ac:chgData name="Prerana Patnaik" userId="af572e3740090e11" providerId="LiveId" clId="{EDD1E15D-F93F-447A-9275-2C137CD85CD7}" dt="2025-07-27T15:22:55.191" v="584" actId="1076"/>
          <ac:spMkLst>
            <pc:docMk/>
            <pc:sldMk cId="2585050504" sldId="261"/>
            <ac:spMk id="6" creationId="{9FFD2807-0961-D8CD-3D9F-64CC497F3D70}"/>
          </ac:spMkLst>
        </pc:spChg>
        <pc:picChg chg="add mod">
          <ac:chgData name="Prerana Patnaik" userId="af572e3740090e11" providerId="LiveId" clId="{EDD1E15D-F93F-447A-9275-2C137CD85CD7}" dt="2025-07-27T16:43:24.561" v="1316" actId="1076"/>
          <ac:picMkLst>
            <pc:docMk/>
            <pc:sldMk cId="2585050504" sldId="261"/>
            <ac:picMk id="4" creationId="{8EF6D7E7-19E9-EF08-E3EB-8A40695A8A4E}"/>
          </ac:picMkLst>
        </pc:picChg>
        <pc:picChg chg="add mod">
          <ac:chgData name="Prerana Patnaik" userId="af572e3740090e11" providerId="LiveId" clId="{EDD1E15D-F93F-447A-9275-2C137CD85CD7}" dt="2025-07-27T16:48:56.602" v="1336" actId="1076"/>
          <ac:picMkLst>
            <pc:docMk/>
            <pc:sldMk cId="2585050504" sldId="261"/>
            <ac:picMk id="7" creationId="{275D13B8-D8F6-1AFF-DE89-BED8758D0543}"/>
          </ac:picMkLst>
        </pc:picChg>
        <pc:picChg chg="add mod">
          <ac:chgData name="Prerana Patnaik" userId="af572e3740090e11" providerId="LiveId" clId="{EDD1E15D-F93F-447A-9275-2C137CD85CD7}" dt="2025-07-27T16:51:06.062" v="1340" actId="1076"/>
          <ac:picMkLst>
            <pc:docMk/>
            <pc:sldMk cId="2585050504" sldId="261"/>
            <ac:picMk id="8" creationId="{0582FEB8-EFDE-8B7A-4535-1D3F482C06DB}"/>
          </ac:picMkLst>
        </pc:picChg>
        <pc:picChg chg="add mod">
          <ac:chgData name="Prerana Patnaik" userId="af572e3740090e11" providerId="LiveId" clId="{EDD1E15D-F93F-447A-9275-2C137CD85CD7}" dt="2025-07-27T16:51:42.416" v="1342" actId="1076"/>
          <ac:picMkLst>
            <pc:docMk/>
            <pc:sldMk cId="2585050504" sldId="261"/>
            <ac:picMk id="9" creationId="{2CFE2E4E-79E4-5EC2-92C7-B72EC8120199}"/>
          </ac:picMkLst>
        </pc:picChg>
      </pc:sldChg>
      <pc:sldChg chg="addSp delSp modSp new mod">
        <pc:chgData name="Prerana Patnaik" userId="af572e3740090e11" providerId="LiveId" clId="{EDD1E15D-F93F-447A-9275-2C137CD85CD7}" dt="2025-07-27T15:59:32.183" v="679" actId="1076"/>
        <pc:sldMkLst>
          <pc:docMk/>
          <pc:sldMk cId="975560028" sldId="262"/>
        </pc:sldMkLst>
        <pc:spChg chg="del">
          <ac:chgData name="Prerana Patnaik" userId="af572e3740090e11" providerId="LiveId" clId="{EDD1E15D-F93F-447A-9275-2C137CD85CD7}" dt="2025-07-27T15:59:29.789" v="678" actId="21"/>
          <ac:spMkLst>
            <pc:docMk/>
            <pc:sldMk cId="975560028" sldId="262"/>
            <ac:spMk id="2" creationId="{97C5BE97-1806-247A-106F-1740B96F2A20}"/>
          </ac:spMkLst>
        </pc:spChg>
        <pc:spChg chg="del">
          <ac:chgData name="Prerana Patnaik" userId="af572e3740090e11" providerId="LiveId" clId="{EDD1E15D-F93F-447A-9275-2C137CD85CD7}" dt="2025-07-27T15:59:05.236" v="671"/>
          <ac:spMkLst>
            <pc:docMk/>
            <pc:sldMk cId="975560028" sldId="262"/>
            <ac:spMk id="3" creationId="{4DFE7F98-C1F0-D5F4-D29F-C03F969A2602}"/>
          </ac:spMkLst>
        </pc:spChg>
        <pc:picChg chg="add mod">
          <ac:chgData name="Prerana Patnaik" userId="af572e3740090e11" providerId="LiveId" clId="{EDD1E15D-F93F-447A-9275-2C137CD85CD7}" dt="2025-07-27T15:59:32.183" v="679" actId="1076"/>
          <ac:picMkLst>
            <pc:docMk/>
            <pc:sldMk cId="975560028" sldId="262"/>
            <ac:picMk id="4" creationId="{8C095815-6623-FC2E-84D8-4F4B6B25041A}"/>
          </ac:picMkLst>
        </pc:picChg>
      </pc:sldChg>
      <pc:sldChg chg="addSp delSp modSp new mod ord">
        <pc:chgData name="Prerana Patnaik" userId="af572e3740090e11" providerId="LiveId" clId="{EDD1E15D-F93F-447A-9275-2C137CD85CD7}" dt="2025-07-27T16:46:59.274" v="1334" actId="14100"/>
        <pc:sldMkLst>
          <pc:docMk/>
          <pc:sldMk cId="3834640369" sldId="263"/>
        </pc:sldMkLst>
        <pc:spChg chg="mod">
          <ac:chgData name="Prerana Patnaik" userId="af572e3740090e11" providerId="LiveId" clId="{EDD1E15D-F93F-447A-9275-2C137CD85CD7}" dt="2025-07-27T15:43:54.882" v="656" actId="1076"/>
          <ac:spMkLst>
            <pc:docMk/>
            <pc:sldMk cId="3834640369" sldId="263"/>
            <ac:spMk id="2" creationId="{79374E41-60B5-502C-7680-B5D4809AFCA0}"/>
          </ac:spMkLst>
        </pc:spChg>
        <pc:spChg chg="del mod">
          <ac:chgData name="Prerana Patnaik" userId="af572e3740090e11" providerId="LiveId" clId="{EDD1E15D-F93F-447A-9275-2C137CD85CD7}" dt="2025-07-27T15:46:05.209" v="659"/>
          <ac:spMkLst>
            <pc:docMk/>
            <pc:sldMk cId="3834640369" sldId="263"/>
            <ac:spMk id="3" creationId="{A6B03D7F-73D1-80F8-D982-D7F46C948FAA}"/>
          </ac:spMkLst>
        </pc:spChg>
        <pc:picChg chg="add mod">
          <ac:chgData name="Prerana Patnaik" userId="af572e3740090e11" providerId="LiveId" clId="{EDD1E15D-F93F-447A-9275-2C137CD85CD7}" dt="2025-07-27T16:43:46.406" v="1319" actId="14100"/>
          <ac:picMkLst>
            <pc:docMk/>
            <pc:sldMk cId="3834640369" sldId="263"/>
            <ac:picMk id="4" creationId="{2A2C56F6-783F-A9E1-DCF7-EBFBDA2AFFE3}"/>
          </ac:picMkLst>
        </pc:picChg>
        <pc:picChg chg="add mod">
          <ac:chgData name="Prerana Patnaik" userId="af572e3740090e11" providerId="LiveId" clId="{EDD1E15D-F93F-447A-9275-2C137CD85CD7}" dt="2025-07-27T16:46:59.274" v="1334" actId="14100"/>
          <ac:picMkLst>
            <pc:docMk/>
            <pc:sldMk cId="3834640369" sldId="263"/>
            <ac:picMk id="5" creationId="{1CF40C3B-6D5D-0EC2-CC57-B80753A5E83B}"/>
          </ac:picMkLst>
        </pc:picChg>
        <pc:picChg chg="add mod">
          <ac:chgData name="Prerana Patnaik" userId="af572e3740090e11" providerId="LiveId" clId="{EDD1E15D-F93F-447A-9275-2C137CD85CD7}" dt="2025-07-27T16:46:53.598" v="1333" actId="1076"/>
          <ac:picMkLst>
            <pc:docMk/>
            <pc:sldMk cId="3834640369" sldId="263"/>
            <ac:picMk id="6" creationId="{06F17F00-F46F-2BEA-0DB4-AF3FA3A0305E}"/>
          </ac:picMkLst>
        </pc:picChg>
      </pc:sldChg>
      <pc:sldChg chg="addSp delSp modSp new mod">
        <pc:chgData name="Prerana Patnaik" userId="af572e3740090e11" providerId="LiveId" clId="{EDD1E15D-F93F-447A-9275-2C137CD85CD7}" dt="2025-07-27T16:06:51.953" v="743" actId="1076"/>
        <pc:sldMkLst>
          <pc:docMk/>
          <pc:sldMk cId="2914763986" sldId="264"/>
        </pc:sldMkLst>
        <pc:spChg chg="mod">
          <ac:chgData name="Prerana Patnaik" userId="af572e3740090e11" providerId="LiveId" clId="{EDD1E15D-F93F-447A-9275-2C137CD85CD7}" dt="2025-07-27T16:01:09.704" v="728" actId="1076"/>
          <ac:spMkLst>
            <pc:docMk/>
            <pc:sldMk cId="2914763986" sldId="264"/>
            <ac:spMk id="2" creationId="{A065CAF5-3F73-40B6-3AF1-751810D67A69}"/>
          </ac:spMkLst>
        </pc:spChg>
        <pc:spChg chg="del mod">
          <ac:chgData name="Prerana Patnaik" userId="af572e3740090e11" providerId="LiveId" clId="{EDD1E15D-F93F-447A-9275-2C137CD85CD7}" dt="2025-07-27T16:05:57.916" v="730"/>
          <ac:spMkLst>
            <pc:docMk/>
            <pc:sldMk cId="2914763986" sldId="264"/>
            <ac:spMk id="3" creationId="{323908FE-0137-3332-A369-63F5ADC71428}"/>
          </ac:spMkLst>
        </pc:spChg>
        <pc:picChg chg="add mod">
          <ac:chgData name="Prerana Patnaik" userId="af572e3740090e11" providerId="LiveId" clId="{EDD1E15D-F93F-447A-9275-2C137CD85CD7}" dt="2025-07-27T16:06:07.806" v="734" actId="1076"/>
          <ac:picMkLst>
            <pc:docMk/>
            <pc:sldMk cId="2914763986" sldId="264"/>
            <ac:picMk id="4" creationId="{85793F04-0998-E4C1-2FDF-9AD1A1443132}"/>
          </ac:picMkLst>
        </pc:picChg>
        <pc:picChg chg="add mod">
          <ac:chgData name="Prerana Patnaik" userId="af572e3740090e11" providerId="LiveId" clId="{EDD1E15D-F93F-447A-9275-2C137CD85CD7}" dt="2025-07-27T16:06:51.953" v="743" actId="1076"/>
          <ac:picMkLst>
            <pc:docMk/>
            <pc:sldMk cId="2914763986" sldId="264"/>
            <ac:picMk id="5" creationId="{FC95AB7B-4FF0-E435-CD6A-9C5F42E34D4E}"/>
          </ac:picMkLst>
        </pc:picChg>
      </pc:sldChg>
      <pc:sldChg chg="addSp delSp modSp new mod">
        <pc:chgData name="Prerana Patnaik" userId="af572e3740090e11" providerId="LiveId" clId="{EDD1E15D-F93F-447A-9275-2C137CD85CD7}" dt="2025-07-27T16:11:22.522" v="927" actId="1076"/>
        <pc:sldMkLst>
          <pc:docMk/>
          <pc:sldMk cId="2564634687" sldId="265"/>
        </pc:sldMkLst>
        <pc:spChg chg="mod">
          <ac:chgData name="Prerana Patnaik" userId="af572e3740090e11" providerId="LiveId" clId="{EDD1E15D-F93F-447A-9275-2C137CD85CD7}" dt="2025-07-27T16:10:07.312" v="834" actId="20577"/>
          <ac:spMkLst>
            <pc:docMk/>
            <pc:sldMk cId="2564634687" sldId="265"/>
            <ac:spMk id="2" creationId="{2325420E-4211-A74D-3E99-70AA6FA18A33}"/>
          </ac:spMkLst>
        </pc:spChg>
        <pc:spChg chg="del mod">
          <ac:chgData name="Prerana Patnaik" userId="af572e3740090e11" providerId="LiveId" clId="{EDD1E15D-F93F-447A-9275-2C137CD85CD7}" dt="2025-07-27T16:10:22.456" v="836"/>
          <ac:spMkLst>
            <pc:docMk/>
            <pc:sldMk cId="2564634687" sldId="265"/>
            <ac:spMk id="3" creationId="{F324B3D2-246D-B401-D04F-516FB0C96DE5}"/>
          </ac:spMkLst>
        </pc:spChg>
        <pc:spChg chg="add mod">
          <ac:chgData name="Prerana Patnaik" userId="af572e3740090e11" providerId="LiveId" clId="{EDD1E15D-F93F-447A-9275-2C137CD85CD7}" dt="2025-07-27T16:11:22.522" v="927" actId="1076"/>
          <ac:spMkLst>
            <pc:docMk/>
            <pc:sldMk cId="2564634687" sldId="265"/>
            <ac:spMk id="4" creationId="{CA075377-6EBB-AAC6-772A-690B690DE843}"/>
          </ac:spMkLst>
        </pc:spChg>
      </pc:sldChg>
      <pc:sldChg chg="addSp delSp modSp new mod">
        <pc:chgData name="Prerana Patnaik" userId="af572e3740090e11" providerId="LiveId" clId="{EDD1E15D-F93F-447A-9275-2C137CD85CD7}" dt="2025-07-27T16:19:00.029" v="1062" actId="1076"/>
        <pc:sldMkLst>
          <pc:docMk/>
          <pc:sldMk cId="2594730517" sldId="266"/>
        </pc:sldMkLst>
        <pc:spChg chg="mod">
          <ac:chgData name="Prerana Patnaik" userId="af572e3740090e11" providerId="LiveId" clId="{EDD1E15D-F93F-447A-9275-2C137CD85CD7}" dt="2025-07-27T16:13:24.659" v="950" actId="20577"/>
          <ac:spMkLst>
            <pc:docMk/>
            <pc:sldMk cId="2594730517" sldId="266"/>
            <ac:spMk id="2" creationId="{B9728D64-D003-4B95-01A3-D8F904746EC2}"/>
          </ac:spMkLst>
        </pc:spChg>
        <pc:spChg chg="del mod">
          <ac:chgData name="Prerana Patnaik" userId="af572e3740090e11" providerId="LiveId" clId="{EDD1E15D-F93F-447A-9275-2C137CD85CD7}" dt="2025-07-27T16:15:30.742" v="954"/>
          <ac:spMkLst>
            <pc:docMk/>
            <pc:sldMk cId="2594730517" sldId="266"/>
            <ac:spMk id="3" creationId="{E2E312B0-A581-C3B2-FBFF-6C34A5CCF5C4}"/>
          </ac:spMkLst>
        </pc:spChg>
        <pc:spChg chg="add mod">
          <ac:chgData name="Prerana Patnaik" userId="af572e3740090e11" providerId="LiveId" clId="{EDD1E15D-F93F-447A-9275-2C137CD85CD7}" dt="2025-07-27T16:18:34.936" v="1054" actId="14100"/>
          <ac:spMkLst>
            <pc:docMk/>
            <pc:sldMk cId="2594730517" sldId="266"/>
            <ac:spMk id="4" creationId="{549119F6-A707-5635-CE60-37D47EF6C9D5}"/>
          </ac:spMkLst>
        </pc:spChg>
        <pc:picChg chg="add mod">
          <ac:chgData name="Prerana Patnaik" userId="af572e3740090e11" providerId="LiveId" clId="{EDD1E15D-F93F-447A-9275-2C137CD85CD7}" dt="2025-07-27T16:19:00.029" v="1062" actId="1076"/>
          <ac:picMkLst>
            <pc:docMk/>
            <pc:sldMk cId="2594730517" sldId="266"/>
            <ac:picMk id="5" creationId="{F7311F12-8D1E-E14B-DC60-F4F4894CCCE7}"/>
          </ac:picMkLst>
        </pc:picChg>
      </pc:sldChg>
      <pc:sldChg chg="addSp delSp modSp new mod ord">
        <pc:chgData name="Prerana Patnaik" userId="af572e3740090e11" providerId="LiveId" clId="{EDD1E15D-F93F-447A-9275-2C137CD85CD7}" dt="2025-07-27T16:58:09.230" v="1359" actId="1076"/>
        <pc:sldMkLst>
          <pc:docMk/>
          <pc:sldMk cId="2478196254" sldId="267"/>
        </pc:sldMkLst>
        <pc:spChg chg="mod">
          <ac:chgData name="Prerana Patnaik" userId="af572e3740090e11" providerId="LiveId" clId="{EDD1E15D-F93F-447A-9275-2C137CD85CD7}" dt="2025-07-27T16:55:58.763" v="1351" actId="1076"/>
          <ac:spMkLst>
            <pc:docMk/>
            <pc:sldMk cId="2478196254" sldId="267"/>
            <ac:spMk id="2" creationId="{9C24BFAD-1058-F241-FB9A-4629765F67D0}"/>
          </ac:spMkLst>
        </pc:spChg>
        <pc:spChg chg="del">
          <ac:chgData name="Prerana Patnaik" userId="af572e3740090e11" providerId="LiveId" clId="{EDD1E15D-F93F-447A-9275-2C137CD85CD7}" dt="2025-07-27T16:22:21.313" v="1106" actId="21"/>
          <ac:spMkLst>
            <pc:docMk/>
            <pc:sldMk cId="2478196254" sldId="267"/>
            <ac:spMk id="3" creationId="{967533B5-97B9-BDCF-BA2C-8FC26435D80A}"/>
          </ac:spMkLst>
        </pc:spChg>
        <pc:spChg chg="add mod">
          <ac:chgData name="Prerana Patnaik" userId="af572e3740090e11" providerId="LiveId" clId="{EDD1E15D-F93F-447A-9275-2C137CD85CD7}" dt="2025-07-27T16:55:49.432" v="1350" actId="255"/>
          <ac:spMkLst>
            <pc:docMk/>
            <pc:sldMk cId="2478196254" sldId="267"/>
            <ac:spMk id="6" creationId="{0A43C036-B8D2-6362-EC18-1CD8838C55C0}"/>
          </ac:spMkLst>
        </pc:spChg>
        <pc:picChg chg="add mod">
          <ac:chgData name="Prerana Patnaik" userId="af572e3740090e11" providerId="LiveId" clId="{EDD1E15D-F93F-447A-9275-2C137CD85CD7}" dt="2025-07-27T16:27:33.755" v="1135" actId="14100"/>
          <ac:picMkLst>
            <pc:docMk/>
            <pc:sldMk cId="2478196254" sldId="267"/>
            <ac:picMk id="4" creationId="{F18FE634-66FC-ED1C-38BD-256544D4CEF5}"/>
          </ac:picMkLst>
        </pc:picChg>
        <pc:picChg chg="add mod">
          <ac:chgData name="Prerana Patnaik" userId="af572e3740090e11" providerId="LiveId" clId="{EDD1E15D-F93F-447A-9275-2C137CD85CD7}" dt="2025-07-27T16:58:09.230" v="1359" actId="1076"/>
          <ac:picMkLst>
            <pc:docMk/>
            <pc:sldMk cId="2478196254" sldId="267"/>
            <ac:picMk id="7" creationId="{77BAA74F-0C64-03DF-59B0-7BC8513B8E76}"/>
          </ac:picMkLst>
        </pc:picChg>
      </pc:sldChg>
      <pc:sldChg chg="addSp delSp modSp new mod">
        <pc:chgData name="Prerana Patnaik" userId="af572e3740090e11" providerId="LiveId" clId="{EDD1E15D-F93F-447A-9275-2C137CD85CD7}" dt="2025-07-27T16:31:20.996" v="1278" actId="1076"/>
        <pc:sldMkLst>
          <pc:docMk/>
          <pc:sldMk cId="3314617547" sldId="268"/>
        </pc:sldMkLst>
        <pc:spChg chg="mod">
          <ac:chgData name="Prerana Patnaik" userId="af572e3740090e11" providerId="LiveId" clId="{EDD1E15D-F93F-447A-9275-2C137CD85CD7}" dt="2025-07-27T16:30:44.293" v="1269" actId="1076"/>
          <ac:spMkLst>
            <pc:docMk/>
            <pc:sldMk cId="3314617547" sldId="268"/>
            <ac:spMk id="2" creationId="{0D6B3E9B-D44E-48CC-5A77-6AF18FC42FF8}"/>
          </ac:spMkLst>
        </pc:spChg>
        <pc:spChg chg="del mod">
          <ac:chgData name="Prerana Patnaik" userId="af572e3740090e11" providerId="LiveId" clId="{EDD1E15D-F93F-447A-9275-2C137CD85CD7}" dt="2025-07-27T16:29:23.692" v="1144" actId="21"/>
          <ac:spMkLst>
            <pc:docMk/>
            <pc:sldMk cId="3314617547" sldId="268"/>
            <ac:spMk id="3" creationId="{392A1627-A01C-3F23-4C40-F82BDEB3C458}"/>
          </ac:spMkLst>
        </pc:spChg>
        <pc:picChg chg="add del">
          <ac:chgData name="Prerana Patnaik" userId="af572e3740090e11" providerId="LiveId" clId="{EDD1E15D-F93F-447A-9275-2C137CD85CD7}" dt="2025-07-27T16:30:52.930" v="1271" actId="21"/>
          <ac:picMkLst>
            <pc:docMk/>
            <pc:sldMk cId="3314617547" sldId="268"/>
            <ac:picMk id="4" creationId="{5DBC3B1C-3FBF-FA1C-CA83-F970517CA590}"/>
          </ac:picMkLst>
        </pc:picChg>
        <pc:picChg chg="add mod">
          <ac:chgData name="Prerana Patnaik" userId="af572e3740090e11" providerId="LiveId" clId="{EDD1E15D-F93F-447A-9275-2C137CD85CD7}" dt="2025-07-27T16:31:20.996" v="1278" actId="1076"/>
          <ac:picMkLst>
            <pc:docMk/>
            <pc:sldMk cId="3314617547" sldId="268"/>
            <ac:picMk id="5" creationId="{5EA3E1CC-A62E-57DE-4912-A3F92B640FB4}"/>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C293D-E27B-50BF-9D6F-8041FA3060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B74CA09-301F-BEBB-2DCE-6B72FAF003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67588F4-54C1-6F84-0964-F16D98E25F38}"/>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B9C0818B-358F-1712-FB1A-DFB6F378F363}"/>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90D6848-383B-6B61-3EB8-4447066480EA}"/>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920502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26780-3B76-2652-5A5D-465497216E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B9D8E16-F2BD-8260-608F-ADEE8FFF3A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8D87FF-C9A3-E45A-68C8-75E389BDF4F5}"/>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1B17A35A-B16B-5805-FEAD-78E0CF6ACBB1}"/>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23DEA87-B49F-0230-BF8E-A40CAA7D841E}"/>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407125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CB445-9BE3-AB19-92E8-38798931BA4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42593F3-8C03-F33D-EBE3-B1178A735D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05C76C-2EB0-C96F-E8CF-108E2E9E1601}"/>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902D7ABB-6BB2-414E-3ACA-509CE1D1C9E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1988F82-26F2-0E0D-E990-BD109ADFAB25}"/>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695369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E4DB2-49CF-A368-C187-73F9A8C47A1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DA8E78-6D05-CAF9-2655-540594E089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C8F7A6-A533-C646-EDB9-8C4D8FE78E94}"/>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04710B3C-E778-D608-7455-5C0D92F58E3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501E319-9B8E-3C51-0029-3591DAC24AFB}"/>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487757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E7D01-B4A8-59F1-B88B-B6CD2D9C80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B5EBED-B671-FA36-C790-2AC603752C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615C8F-5168-DB64-D0E7-4AEA62AD501A}"/>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5576EB5C-4341-F2A9-5C67-65966ABA979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CB44FAE-9592-65DB-EB3A-19C1EFEB9789}"/>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725789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4BC42-4C5C-D6EB-3E6E-793620DBA7D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AFB10A-BAC2-084A-99EC-664B463A52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41BAF6F-293F-367B-09D4-C57BB9FEE1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674D3DF-2402-8B6E-19E5-627C07B66903}"/>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6" name="Footer Placeholder 5">
            <a:extLst>
              <a:ext uri="{FF2B5EF4-FFF2-40B4-BE49-F238E27FC236}">
                <a16:creationId xmlns:a16="http://schemas.microsoft.com/office/drawing/2014/main" id="{246E7AA7-5180-575A-AEFB-8BD6EB27B566}"/>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D409550D-8994-E77C-B5D3-6C97704232AA}"/>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361277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17CBE-6174-78B1-EBA4-EF73E763475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BBBDC10-C8D9-8B7D-0713-E785D34444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5164CA-E546-A492-CD85-E829099D5E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26D9D45-1177-EFB3-0373-FE1D86C27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8CA05D-9F24-DD5C-20AD-CDE080E0D8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CD11F5-3CA6-24F3-0AB6-439405AEF0FD}"/>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8" name="Footer Placeholder 7">
            <a:extLst>
              <a:ext uri="{FF2B5EF4-FFF2-40B4-BE49-F238E27FC236}">
                <a16:creationId xmlns:a16="http://schemas.microsoft.com/office/drawing/2014/main" id="{8F9E7FE2-19FB-B5CB-4FD7-778DFC6B3198}"/>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8D189F91-DFA7-6BED-3CA1-29A63DD06C37}"/>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3186909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B0CB-EDBF-B360-BF51-4E47079B03D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826E810-00F2-E746-9925-5790113494E6}"/>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4" name="Footer Placeholder 3">
            <a:extLst>
              <a:ext uri="{FF2B5EF4-FFF2-40B4-BE49-F238E27FC236}">
                <a16:creationId xmlns:a16="http://schemas.microsoft.com/office/drawing/2014/main" id="{183A5731-BBD8-41C7-1526-C5B83909648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A74ED226-9E76-6E9F-DEBF-A0B3A36B1B3C}"/>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3170948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71F833-3E58-8B0C-BA80-3EBD65AB4536}"/>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3" name="Footer Placeholder 2">
            <a:extLst>
              <a:ext uri="{FF2B5EF4-FFF2-40B4-BE49-F238E27FC236}">
                <a16:creationId xmlns:a16="http://schemas.microsoft.com/office/drawing/2014/main" id="{2024C4B3-E2BE-8545-BB7A-917778F9900E}"/>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52A8BB46-186C-1828-DF0A-A977B76D4193}"/>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55461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0EBAC-385C-6ABE-8EEF-9B998F8B9A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A0B7EEF-92C6-33B7-15E4-EAFE758C63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5B41AA1-7C54-72C4-8ED9-73299592EF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09291-CFDA-9F92-60A7-CC2CCA9AB38D}"/>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6" name="Footer Placeholder 5">
            <a:extLst>
              <a:ext uri="{FF2B5EF4-FFF2-40B4-BE49-F238E27FC236}">
                <a16:creationId xmlns:a16="http://schemas.microsoft.com/office/drawing/2014/main" id="{E35AA470-F41A-230C-DA32-045FC04564D5}"/>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DA60A25-73DD-6324-5485-3D30DE28444F}"/>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631127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3BF1-B062-E919-3DE6-5A14B3D93D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3D6D7BA-43A8-A38A-FC68-5156AE4CC8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4DEC5AF4-4542-CF2D-F3C0-33D0CEE7E3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FB8971-BEA9-388D-8CD0-910742582AB8}"/>
              </a:ext>
            </a:extLst>
          </p:cNvPr>
          <p:cNvSpPr>
            <a:spLocks noGrp="1"/>
          </p:cNvSpPr>
          <p:nvPr>
            <p:ph type="dt" sz="half" idx="10"/>
          </p:nvPr>
        </p:nvSpPr>
        <p:spPr/>
        <p:txBody>
          <a:bodyPr/>
          <a:lstStyle/>
          <a:p>
            <a:fld id="{498615DE-DC40-4EAB-AB2D-186E720CE755}" type="datetimeFigureOut">
              <a:rPr lang="en-IN" smtClean="0"/>
              <a:t>26-07-2025</a:t>
            </a:fld>
            <a:endParaRPr lang="en-IN" dirty="0"/>
          </a:p>
        </p:txBody>
      </p:sp>
      <p:sp>
        <p:nvSpPr>
          <p:cNvPr id="6" name="Footer Placeholder 5">
            <a:extLst>
              <a:ext uri="{FF2B5EF4-FFF2-40B4-BE49-F238E27FC236}">
                <a16:creationId xmlns:a16="http://schemas.microsoft.com/office/drawing/2014/main" id="{8CD4F973-6F11-4EE8-E70C-B8D4EDF4B49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1E89361-2D33-138D-06B0-930876A58548}"/>
              </a:ext>
            </a:extLst>
          </p:cNvPr>
          <p:cNvSpPr>
            <a:spLocks noGrp="1"/>
          </p:cNvSpPr>
          <p:nvPr>
            <p:ph type="sldNum" sz="quarter" idx="12"/>
          </p:nvPr>
        </p:nvSpPr>
        <p:spPr/>
        <p:txBody>
          <a:bodyPr/>
          <a:lstStyle/>
          <a:p>
            <a:fld id="{6F5D2AC0-1F16-49D7-8D3B-E5A63A01797E}" type="slidenum">
              <a:rPr lang="en-IN" smtClean="0"/>
              <a:t>‹#›</a:t>
            </a:fld>
            <a:endParaRPr lang="en-IN" dirty="0"/>
          </a:p>
        </p:txBody>
      </p:sp>
    </p:spTree>
    <p:extLst>
      <p:ext uri="{BB962C8B-B14F-4D97-AF65-F5344CB8AC3E}">
        <p14:creationId xmlns:p14="http://schemas.microsoft.com/office/powerpoint/2010/main" val="2594394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A08AA8-E6A5-1378-938C-8371BF977E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020843-E784-4368-07C2-438BC1F47E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3C51D7-4A7D-0F11-53CD-E44E3D7AD2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8615DE-DC40-4EAB-AB2D-186E720CE755}" type="datetimeFigureOut">
              <a:rPr lang="en-IN" smtClean="0"/>
              <a:t>26-07-2025</a:t>
            </a:fld>
            <a:endParaRPr lang="en-IN" dirty="0"/>
          </a:p>
        </p:txBody>
      </p:sp>
      <p:sp>
        <p:nvSpPr>
          <p:cNvPr id="5" name="Footer Placeholder 4">
            <a:extLst>
              <a:ext uri="{FF2B5EF4-FFF2-40B4-BE49-F238E27FC236}">
                <a16:creationId xmlns:a16="http://schemas.microsoft.com/office/drawing/2014/main" id="{F8D9641E-975B-E79C-977B-44CDEB86BC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BDE3A99E-D1FA-CAD8-70F6-AC569EA215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5D2AC0-1F16-49D7-8D3B-E5A63A01797E}" type="slidenum">
              <a:rPr lang="en-IN" smtClean="0"/>
              <a:t>‹#›</a:t>
            </a:fld>
            <a:endParaRPr lang="en-IN" dirty="0"/>
          </a:p>
        </p:txBody>
      </p:sp>
    </p:spTree>
    <p:extLst>
      <p:ext uri="{BB962C8B-B14F-4D97-AF65-F5344CB8AC3E}">
        <p14:creationId xmlns:p14="http://schemas.microsoft.com/office/powerpoint/2010/main" val="11761901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www.mises.org.es/2017/12/que-determina-el-tipo-de-cambio-de-una-moneda/" TargetMode="External"/><Relationship Id="rId7"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en.wikipedia.org/wiki/Reserve_Bank_of_India"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87260-E1BE-8F83-FFAD-F662184BB09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4112802"/>
            <a:ext cx="6722807" cy="2745198"/>
          </a:xfrm>
          <a:prstGeom prst="rect">
            <a:avLst/>
          </a:prstGeom>
        </p:spPr>
      </p:pic>
      <p:pic>
        <p:nvPicPr>
          <p:cNvPr id="9" name="Picture 8">
            <a:extLst>
              <a:ext uri="{FF2B5EF4-FFF2-40B4-BE49-F238E27FC236}">
                <a16:creationId xmlns:a16="http://schemas.microsoft.com/office/drawing/2014/main" id="{D7CA5EDF-5572-358F-4E90-1BC02AE60133}"/>
              </a:ext>
            </a:extLst>
          </p:cNvPr>
          <p:cNvPicPr>
            <a:picLocks noChangeAspect="1"/>
          </p:cNvPicPr>
          <p:nvPr/>
        </p:nvPicPr>
        <p:blipFill>
          <a:blip r:embed="rId4"/>
          <a:stretch>
            <a:fillRect/>
          </a:stretch>
        </p:blipFill>
        <p:spPr>
          <a:xfrm>
            <a:off x="0" y="575647"/>
            <a:ext cx="6567948" cy="3468329"/>
          </a:xfrm>
          <a:prstGeom prst="rect">
            <a:avLst/>
          </a:prstGeom>
        </p:spPr>
      </p:pic>
      <p:pic>
        <p:nvPicPr>
          <p:cNvPr id="13" name="Picture 12">
            <a:extLst>
              <a:ext uri="{FF2B5EF4-FFF2-40B4-BE49-F238E27FC236}">
                <a16:creationId xmlns:a16="http://schemas.microsoft.com/office/drawing/2014/main" id="{D4A0B6B2-7252-B2DB-F943-3D5FFB160644}"/>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617109" y="314247"/>
            <a:ext cx="2578509" cy="1931466"/>
          </a:xfrm>
          <a:prstGeom prst="rect">
            <a:avLst/>
          </a:prstGeom>
        </p:spPr>
      </p:pic>
      <p:pic>
        <p:nvPicPr>
          <p:cNvPr id="15" name="Picture 14">
            <a:extLst>
              <a:ext uri="{FF2B5EF4-FFF2-40B4-BE49-F238E27FC236}">
                <a16:creationId xmlns:a16="http://schemas.microsoft.com/office/drawing/2014/main" id="{D7425CAB-5E29-CEA6-BC2A-2139FCFE5936}"/>
              </a:ext>
            </a:extLst>
          </p:cNvPr>
          <p:cNvPicPr>
            <a:picLocks noChangeAspect="1"/>
          </p:cNvPicPr>
          <p:nvPr/>
        </p:nvPicPr>
        <p:blipFill>
          <a:blip r:embed="rId7"/>
          <a:stretch>
            <a:fillRect/>
          </a:stretch>
        </p:blipFill>
        <p:spPr>
          <a:xfrm>
            <a:off x="6722807" y="2974256"/>
            <a:ext cx="5240593" cy="3883744"/>
          </a:xfrm>
          <a:prstGeom prst="rect">
            <a:avLst/>
          </a:prstGeom>
        </p:spPr>
      </p:pic>
      <p:pic>
        <p:nvPicPr>
          <p:cNvPr id="18" name="Picture 17">
            <a:extLst>
              <a:ext uri="{FF2B5EF4-FFF2-40B4-BE49-F238E27FC236}">
                <a16:creationId xmlns:a16="http://schemas.microsoft.com/office/drawing/2014/main" id="{90940833-7B57-79BF-AABB-A3DCDE571CD2}"/>
              </a:ext>
            </a:extLst>
          </p:cNvPr>
          <p:cNvPicPr>
            <a:picLocks noChangeAspect="1"/>
          </p:cNvPicPr>
          <p:nvPr/>
        </p:nvPicPr>
        <p:blipFill>
          <a:blip r:embed="rId8"/>
          <a:stretch>
            <a:fillRect/>
          </a:stretch>
        </p:blipFill>
        <p:spPr>
          <a:xfrm>
            <a:off x="9343103" y="314247"/>
            <a:ext cx="2381250" cy="1905000"/>
          </a:xfrm>
          <a:prstGeom prst="rect">
            <a:avLst/>
          </a:prstGeom>
        </p:spPr>
      </p:pic>
    </p:spTree>
    <p:extLst>
      <p:ext uri="{BB962C8B-B14F-4D97-AF65-F5344CB8AC3E}">
        <p14:creationId xmlns:p14="http://schemas.microsoft.com/office/powerpoint/2010/main" val="195018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5420E-4211-A74D-3E99-70AA6FA18A33}"/>
              </a:ext>
            </a:extLst>
          </p:cNvPr>
          <p:cNvSpPr>
            <a:spLocks noGrp="1"/>
          </p:cNvSpPr>
          <p:nvPr>
            <p:ph type="title"/>
          </p:nvPr>
        </p:nvSpPr>
        <p:spPr>
          <a:xfrm>
            <a:off x="149942" y="169759"/>
            <a:ext cx="10515600" cy="599768"/>
          </a:xfrm>
        </p:spPr>
        <p:txBody>
          <a:bodyPr>
            <a:normAutofit fontScale="90000"/>
          </a:bodyPr>
          <a:lstStyle/>
          <a:p>
            <a:r>
              <a:rPr lang="en-IN" b="1" dirty="0">
                <a:solidFill>
                  <a:schemeClr val="accent5"/>
                </a:solidFill>
              </a:rPr>
              <a:t>Overview Of the Dataset</a:t>
            </a:r>
          </a:p>
        </p:txBody>
      </p:sp>
      <p:sp>
        <p:nvSpPr>
          <p:cNvPr id="4" name="Rectangle 1">
            <a:extLst>
              <a:ext uri="{FF2B5EF4-FFF2-40B4-BE49-F238E27FC236}">
                <a16:creationId xmlns:a16="http://schemas.microsoft.com/office/drawing/2014/main" id="{CA075377-6EBB-AAC6-772A-690B690DE843}"/>
              </a:ext>
            </a:extLst>
          </p:cNvPr>
          <p:cNvSpPr>
            <a:spLocks noGrp="1" noChangeArrowheads="1"/>
          </p:cNvSpPr>
          <p:nvPr>
            <p:ph idx="1"/>
          </p:nvPr>
        </p:nvSpPr>
        <p:spPr bwMode="auto">
          <a:xfrm>
            <a:off x="149942" y="769527"/>
            <a:ext cx="9536637" cy="6093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1B1C1D"/>
              </a:solidFill>
              <a:effectLst/>
              <a:latin typeface="Google Sans Tex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Dataset Overview:</a:t>
            </a:r>
            <a:r>
              <a:rPr kumimoji="0" lang="en-US" altLang="en-US" sz="1800" b="0" i="0" u="none" strike="noStrike" cap="none" normalizeH="0" baseline="0" dirty="0">
                <a:ln>
                  <a:noFill/>
                </a:ln>
                <a:solidFill>
                  <a:srgbClr val="1B1C1D"/>
                </a:solidFill>
                <a:effectLst/>
                <a:latin typeface="Google Sans Text"/>
              </a:rPr>
              <a:t> The analysis is based on a comprehensive dataset consisting of </a:t>
            </a:r>
            <a:r>
              <a:rPr kumimoji="0" lang="en-US" altLang="en-US" sz="1800" b="1" i="0" u="none" strike="noStrike" cap="none" normalizeH="0" baseline="0" dirty="0">
                <a:ln>
                  <a:noFill/>
                </a:ln>
                <a:solidFill>
                  <a:srgbClr val="1B1C1D"/>
                </a:solidFill>
                <a:effectLst/>
                <a:latin typeface="Google Sans Text"/>
              </a:rPr>
              <a:t>4,269 individual loan applications</a:t>
            </a:r>
            <a:r>
              <a:rPr kumimoji="0" lang="en-US" altLang="en-US" sz="1800" b="0" i="0" u="none" strike="noStrike" cap="none" normalizeH="0" baseline="0" dirty="0">
                <a:ln>
                  <a:noFill/>
                </a:ln>
                <a:solidFill>
                  <a:srgbClr val="1B1C1D"/>
                </a:solidFill>
                <a:effectLst/>
                <a:latin typeface="Google Sans Text"/>
              </a:rPr>
              <a:t>. Each application includes various financial and personal attributes, specifically </a:t>
            </a:r>
            <a:r>
              <a:rPr kumimoji="0" lang="en-US" altLang="en-US" sz="1800" b="1" i="0" u="none" strike="noStrike" cap="none" normalizeH="0" baseline="0" dirty="0">
                <a:ln>
                  <a:noFill/>
                </a:ln>
                <a:solidFill>
                  <a:srgbClr val="1B1C1D"/>
                </a:solidFill>
                <a:effectLst/>
                <a:latin typeface="Google Sans Text"/>
              </a:rPr>
              <a:t>income, requested loan amount, CIBIL score, and different categories of asset values (e.g., residential, commercial, luxury, and bank assets)</a:t>
            </a:r>
            <a:r>
              <a:rPr kumimoji="0" lang="en-US" altLang="en-US" sz="1800" b="0" i="0" u="none" strike="noStrike" cap="none" normalizeH="0" baseline="0" dirty="0">
                <a:ln>
                  <a:noFill/>
                </a:ln>
                <a:solidFill>
                  <a:srgbClr val="1B1C1D"/>
                </a:solidFill>
                <a:effectLst/>
                <a:latin typeface="Google Sans Tex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Overall Approval Rate:</a:t>
            </a:r>
            <a:r>
              <a:rPr kumimoji="0" lang="en-US" altLang="en-US" sz="1800" b="0" i="0" u="none" strike="noStrike" cap="none" normalizeH="0" baseline="0" dirty="0">
                <a:ln>
                  <a:noFill/>
                </a:ln>
                <a:solidFill>
                  <a:srgbClr val="1B1C1D"/>
                </a:solidFill>
                <a:effectLst/>
                <a:latin typeface="Google Sans Text"/>
              </a:rPr>
              <a:t> Out of the total applications, </a:t>
            </a:r>
            <a:r>
              <a:rPr kumimoji="0" lang="en-US" altLang="en-US" sz="1800" b="1" i="0" u="none" strike="noStrike" cap="none" normalizeH="0" baseline="0" dirty="0">
                <a:ln>
                  <a:noFill/>
                </a:ln>
                <a:solidFill>
                  <a:srgbClr val="1B1C1D"/>
                </a:solidFill>
                <a:effectLst/>
                <a:latin typeface="Google Sans Text"/>
              </a:rPr>
              <a:t>62.22%</a:t>
            </a:r>
            <a:r>
              <a:rPr kumimoji="0" lang="en-US" altLang="en-US" sz="1800" b="0" i="0" u="none" strike="noStrike" cap="none" normalizeH="0" baseline="0" dirty="0">
                <a:ln>
                  <a:noFill/>
                </a:ln>
                <a:solidFill>
                  <a:srgbClr val="1B1C1D"/>
                </a:solidFill>
                <a:effectLst/>
                <a:latin typeface="Google Sans Text"/>
              </a:rPr>
              <a:t> were approved, indicating that roughly two-thirds of applicants successfully secured a loan from this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Key Influencing Factors:</a:t>
            </a:r>
            <a:r>
              <a:rPr kumimoji="0" lang="en-US" altLang="en-US" sz="1800" b="0" i="0" u="none" strike="noStrike" cap="none" normalizeH="0" baseline="0" dirty="0">
                <a:ln>
                  <a:noFill/>
                </a:ln>
                <a:solidFill>
                  <a:srgbClr val="1B1C1D"/>
                </a:solidFill>
                <a:effectLst/>
                <a:latin typeface="Google Sans Text"/>
              </a:rPr>
              <a:t> The primary determinants for loan approval were identified as </a:t>
            </a:r>
            <a:r>
              <a:rPr kumimoji="0" lang="en-US" altLang="en-US" sz="1800" b="1" i="0" u="none" strike="noStrike" cap="none" normalizeH="0" baseline="0" dirty="0">
                <a:ln>
                  <a:noFill/>
                </a:ln>
                <a:solidFill>
                  <a:srgbClr val="1B1C1D"/>
                </a:solidFill>
                <a:effectLst/>
                <a:latin typeface="Google Sans Text"/>
              </a:rPr>
              <a:t>CIBIL score, applicant income, and the requested loan amount</a:t>
            </a:r>
            <a:r>
              <a:rPr kumimoji="0" lang="en-US" altLang="en-US" sz="1800" b="0" i="0" u="none" strike="noStrike" cap="none" normalizeH="0" baseline="0" dirty="0">
                <a:ln>
                  <a:noFill/>
                </a:ln>
                <a:solidFill>
                  <a:srgbClr val="1B1C1D"/>
                </a:solidFill>
                <a:effectLst/>
                <a:latin typeface="Google Sans Text"/>
              </a:rPr>
              <a:t>. While other features are present, these three emerged as the most impactful in the decision-making process.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CIBIL Score's Critical Role:</a:t>
            </a:r>
            <a:r>
              <a:rPr kumimoji="0" lang="en-US" altLang="en-US" sz="1800" b="0" i="0" u="none" strike="noStrike" cap="none" normalizeH="0" baseline="0" dirty="0">
                <a:ln>
                  <a:noFill/>
                </a:ln>
                <a:solidFill>
                  <a:srgbClr val="1B1C1D"/>
                </a:solidFill>
                <a:effectLst/>
                <a:latin typeface="Google Sans Text"/>
              </a:rPr>
              <a:t> The CIBIL score is a </a:t>
            </a:r>
            <a:r>
              <a:rPr kumimoji="0" lang="en-US" altLang="en-US" sz="1800" b="1" i="0" u="none" strike="noStrike" cap="none" normalizeH="0" baseline="0" dirty="0">
                <a:ln>
                  <a:noFill/>
                </a:ln>
                <a:solidFill>
                  <a:srgbClr val="1B1C1D"/>
                </a:solidFill>
                <a:effectLst/>
                <a:latin typeface="Google Sans Text"/>
              </a:rPr>
              <a:t>paramount factor</a:t>
            </a:r>
            <a:r>
              <a:rPr kumimoji="0" lang="en-US" altLang="en-US" sz="1800" b="0" i="0" u="none" strike="noStrike" cap="none" normalizeH="0" baseline="0" dirty="0">
                <a:ln>
                  <a:noFill/>
                </a:ln>
                <a:solidFill>
                  <a:srgbClr val="1B1C1D"/>
                </a:solidFill>
                <a:effectLst/>
                <a:latin typeface="Google Sans Text"/>
              </a:rPr>
              <a:t> in loan approval. The analysis unequivocally shows that a </a:t>
            </a:r>
            <a:r>
              <a:rPr kumimoji="0" lang="en-US" altLang="en-US" sz="1800" b="1" i="0" u="none" strike="noStrike" cap="none" normalizeH="0" baseline="0" dirty="0">
                <a:ln>
                  <a:noFill/>
                </a:ln>
                <a:solidFill>
                  <a:srgbClr val="1B1C1D"/>
                </a:solidFill>
                <a:effectLst/>
                <a:latin typeface="Google Sans Text"/>
              </a:rPr>
              <a:t>higher CIBIL score directly correlates with a significantly increased probability of loan approval</a:t>
            </a:r>
            <a:r>
              <a:rPr kumimoji="0" lang="en-US" altLang="en-US" sz="1800" b="0" i="0" u="none" strike="noStrike" cap="none" normalizeH="0" baseline="0" dirty="0">
                <a:ln>
                  <a:noFill/>
                </a:ln>
                <a:solidFill>
                  <a:srgbClr val="1B1C1D"/>
                </a:solidFill>
                <a:effectLst/>
                <a:latin typeface="Google Sans Text"/>
              </a:rPr>
              <a:t>. This suggests that creditworthiness, as reflected by the CIBIL score, is a central criterion.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CIBIL Score Threshold:</a:t>
            </a:r>
            <a:r>
              <a:rPr kumimoji="0" lang="en-US" altLang="en-US" sz="1800" b="0" i="0" u="none" strike="noStrike" cap="none" normalizeH="0" baseline="0" dirty="0">
                <a:ln>
                  <a:noFill/>
                </a:ln>
                <a:solidFill>
                  <a:srgbClr val="1B1C1D"/>
                </a:solidFill>
                <a:effectLst/>
                <a:latin typeface="Google Sans Text"/>
              </a:rPr>
              <a:t> A crucial observation is the presence of a </a:t>
            </a:r>
            <a:r>
              <a:rPr kumimoji="0" lang="en-US" altLang="en-US" sz="1800" b="1" i="0" u="none" strike="noStrike" cap="none" normalizeH="0" baseline="0" dirty="0">
                <a:ln>
                  <a:noFill/>
                </a:ln>
                <a:solidFill>
                  <a:srgbClr val="1B1C1D"/>
                </a:solidFill>
                <a:effectLst/>
                <a:latin typeface="Google Sans Text"/>
              </a:rPr>
              <a:t>notable threshold around a CIBIL score of 600</a:t>
            </a:r>
            <a:r>
              <a:rPr kumimoji="0" lang="en-US" altLang="en-US" sz="1800" b="0" i="0" u="none" strike="noStrike" cap="none" normalizeH="0" baseline="0" dirty="0">
                <a:ln>
                  <a:noFill/>
                </a:ln>
                <a:solidFill>
                  <a:srgbClr val="1B1C1D"/>
                </a:solidFill>
                <a:effectLst/>
                <a:latin typeface="Google Sans Text"/>
              </a:rPr>
              <a:t>. This implies that applicants with scores above this mark likely experience a considerably higher chance of approval compared to those below it, suggesting a potential cut-off or significant inflection point in the approval process.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1B1C1D"/>
                </a:solidFill>
                <a:effectLst/>
                <a:latin typeface="Google Sans Text"/>
              </a:rPr>
              <a:t>Implications (Implicit):</a:t>
            </a:r>
            <a:r>
              <a:rPr kumimoji="0" lang="en-US" altLang="en-US" sz="1800" b="0" i="0" u="none" strike="noStrike" cap="none" normalizeH="0" baseline="0" dirty="0">
                <a:ln>
                  <a:noFill/>
                </a:ln>
                <a:solidFill>
                  <a:srgbClr val="1B1C1D"/>
                </a:solidFill>
                <a:effectLst/>
                <a:latin typeface="Google Sans Text"/>
              </a:rPr>
              <a:t> The insights suggest that while income and loan amount are important, the CIBIL score acts as a primary filter, indicating that a strong credit history can significantly bolster an application even when other factors might be less ideal.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64634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28D64-D003-4B95-01A3-D8F904746EC2}"/>
              </a:ext>
            </a:extLst>
          </p:cNvPr>
          <p:cNvSpPr>
            <a:spLocks noGrp="1"/>
          </p:cNvSpPr>
          <p:nvPr>
            <p:ph type="title"/>
          </p:nvPr>
        </p:nvSpPr>
        <p:spPr>
          <a:xfrm>
            <a:off x="4122174" y="140263"/>
            <a:ext cx="3242188" cy="540774"/>
          </a:xfrm>
        </p:spPr>
        <p:txBody>
          <a:bodyPr>
            <a:normAutofit fontScale="90000"/>
          </a:bodyPr>
          <a:lstStyle/>
          <a:p>
            <a:r>
              <a:rPr lang="en-IN" b="1" dirty="0">
                <a:solidFill>
                  <a:schemeClr val="accent5"/>
                </a:solidFill>
              </a:rPr>
              <a:t>CONCLUSION</a:t>
            </a:r>
          </a:p>
        </p:txBody>
      </p:sp>
      <p:sp>
        <p:nvSpPr>
          <p:cNvPr id="4" name="Rectangle 1">
            <a:extLst>
              <a:ext uri="{FF2B5EF4-FFF2-40B4-BE49-F238E27FC236}">
                <a16:creationId xmlns:a16="http://schemas.microsoft.com/office/drawing/2014/main" id="{549119F6-A707-5635-CE60-37D47EF6C9D5}"/>
              </a:ext>
            </a:extLst>
          </p:cNvPr>
          <p:cNvSpPr>
            <a:spLocks noGrp="1" noChangeArrowheads="1"/>
          </p:cNvSpPr>
          <p:nvPr>
            <p:ph idx="1"/>
          </p:nvPr>
        </p:nvSpPr>
        <p:spPr bwMode="auto">
          <a:xfrm>
            <a:off x="170013" y="614143"/>
            <a:ext cx="6663406" cy="6278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1B1C1D"/>
              </a:solidFill>
              <a:effectLst/>
              <a:latin typeface="Google Sans Tex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rgbClr val="1B1C1D"/>
                </a:solidFill>
                <a:effectLst/>
                <a:latin typeface="Google Sans Text"/>
              </a:rPr>
              <a:t>CIBIL Score's Pivotal Role:</a:t>
            </a:r>
            <a:r>
              <a:rPr kumimoji="0" lang="en-US" altLang="en-US" sz="2400" b="0" i="0" u="none" strike="noStrike" cap="none" normalizeH="0" baseline="0" dirty="0">
                <a:ln>
                  <a:noFill/>
                </a:ln>
                <a:solidFill>
                  <a:srgbClr val="1B1C1D"/>
                </a:solidFill>
                <a:effectLst/>
                <a:latin typeface="Google Sans Text"/>
              </a:rPr>
              <a:t> Confirmed as the most critical factor for loan approval, with a significant positive impact above a clear </a:t>
            </a:r>
            <a:r>
              <a:rPr kumimoji="0" lang="en-US" altLang="en-US" sz="2400" b="1" i="0" u="none" strike="noStrike" cap="none" normalizeH="0" baseline="0" dirty="0">
                <a:ln>
                  <a:noFill/>
                </a:ln>
                <a:solidFill>
                  <a:srgbClr val="1B1C1D"/>
                </a:solidFill>
                <a:effectLst/>
                <a:latin typeface="Google Sans Text"/>
              </a:rPr>
              <a:t>600-point threshold</a:t>
            </a:r>
            <a:r>
              <a:rPr kumimoji="0" lang="en-US" altLang="en-US" sz="2400" b="0" i="0" u="none" strike="noStrike" cap="none" normalizeH="0" baseline="0" dirty="0">
                <a:ln>
                  <a:noFill/>
                </a:ln>
                <a:solidFill>
                  <a:srgbClr val="1B1C1D"/>
                </a:solidFill>
                <a:effectLst/>
                <a:latin typeface="Google Sans Text"/>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rgbClr val="1B1C1D"/>
                </a:solidFill>
                <a:effectLst/>
                <a:latin typeface="Google Sans Text"/>
              </a:rPr>
              <a:t>Demographic Influence:</a:t>
            </a:r>
            <a:r>
              <a:rPr kumimoji="0" lang="en-US" altLang="en-US" sz="2400" b="0" i="0" u="none" strike="noStrike" cap="none" normalizeH="0" baseline="0" dirty="0">
                <a:ln>
                  <a:noFill/>
                </a:ln>
                <a:solidFill>
                  <a:srgbClr val="1B1C1D"/>
                </a:solidFill>
                <a:effectLst/>
                <a:latin typeface="Google Sans Text"/>
              </a:rPr>
              <a:t> Higher approval rates are observed among </a:t>
            </a:r>
            <a:r>
              <a:rPr kumimoji="0" lang="en-US" altLang="en-US" sz="2400" b="1" i="0" u="none" strike="noStrike" cap="none" normalizeH="0" baseline="0" dirty="0">
                <a:ln>
                  <a:noFill/>
                </a:ln>
                <a:solidFill>
                  <a:srgbClr val="1B1C1D"/>
                </a:solidFill>
                <a:effectLst/>
                <a:latin typeface="Google Sans Text"/>
              </a:rPr>
              <a:t>graduates</a:t>
            </a:r>
            <a:r>
              <a:rPr kumimoji="0" lang="en-US" altLang="en-US" sz="2400" b="0" i="0" u="none" strike="noStrike" cap="none" normalizeH="0" baseline="0" dirty="0">
                <a:ln>
                  <a:noFill/>
                </a:ln>
                <a:solidFill>
                  <a:srgbClr val="1B1C1D"/>
                </a:solidFill>
                <a:effectLst/>
                <a:latin typeface="Google Sans Text"/>
              </a:rPr>
              <a:t> and </a:t>
            </a:r>
            <a:r>
              <a:rPr kumimoji="0" lang="en-US" altLang="en-US" sz="2400" b="1" i="0" u="none" strike="noStrike" cap="none" normalizeH="0" baseline="0" dirty="0">
                <a:ln>
                  <a:noFill/>
                </a:ln>
                <a:solidFill>
                  <a:srgbClr val="1B1C1D"/>
                </a:solidFill>
                <a:effectLst/>
                <a:latin typeface="Google Sans Text"/>
              </a:rPr>
              <a:t>non-self-employed</a:t>
            </a:r>
            <a:r>
              <a:rPr kumimoji="0" lang="en-US" altLang="en-US" sz="2400" b="0" i="0" u="none" strike="noStrike" cap="none" normalizeH="0" baseline="0" dirty="0">
                <a:ln>
                  <a:noFill/>
                </a:ln>
                <a:solidFill>
                  <a:srgbClr val="1B1C1D"/>
                </a:solidFill>
                <a:effectLst/>
                <a:latin typeface="Google Sans Text"/>
              </a:rPr>
              <a:t> individuals, highlighting the importance of education and stable employment.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rgbClr val="1B1C1D"/>
                </a:solidFill>
                <a:effectLst/>
                <a:latin typeface="Google Sans Text"/>
              </a:rPr>
              <a:t>Risk-Based Lending:</a:t>
            </a:r>
            <a:r>
              <a:rPr kumimoji="0" lang="en-US" altLang="en-US" sz="2400" b="0" i="0" u="none" strike="noStrike" cap="none" normalizeH="0" baseline="0" dirty="0">
                <a:ln>
                  <a:noFill/>
                </a:ln>
                <a:solidFill>
                  <a:srgbClr val="1B1C1D"/>
                </a:solidFill>
                <a:effectLst/>
                <a:latin typeface="Google Sans Text"/>
              </a:rPr>
              <a:t> Financial institutions approve </a:t>
            </a:r>
            <a:r>
              <a:rPr kumimoji="0" lang="en-US" altLang="en-US" sz="2400" b="1" i="0" u="none" strike="noStrike" cap="none" normalizeH="0" baseline="0" dirty="0">
                <a:ln>
                  <a:noFill/>
                </a:ln>
                <a:solidFill>
                  <a:srgbClr val="1B1C1D"/>
                </a:solidFill>
                <a:effectLst/>
                <a:latin typeface="Google Sans Text"/>
              </a:rPr>
              <a:t>larger average loan amounts</a:t>
            </a:r>
            <a:r>
              <a:rPr kumimoji="0" lang="en-US" altLang="en-US" sz="2400" b="0" i="0" u="none" strike="noStrike" cap="none" normalizeH="0" baseline="0" dirty="0">
                <a:ln>
                  <a:noFill/>
                </a:ln>
                <a:solidFill>
                  <a:srgbClr val="1B1C1D"/>
                </a:solidFill>
                <a:effectLst/>
                <a:latin typeface="Google Sans Text"/>
              </a:rPr>
              <a:t> for lower-risk applicants, demonstrating confidence based on robust profiles.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rgbClr val="1B1C1D"/>
                </a:solidFill>
                <a:effectLst/>
                <a:latin typeface="Google Sans Text"/>
              </a:rPr>
              <a:t>Optimized Process:</a:t>
            </a:r>
            <a:r>
              <a:rPr kumimoji="0" lang="en-US" altLang="en-US" sz="2400" b="0" i="0" u="none" strike="noStrike" cap="none" normalizeH="0" baseline="0" dirty="0">
                <a:ln>
                  <a:noFill/>
                </a:ln>
                <a:solidFill>
                  <a:srgbClr val="1B1C1D"/>
                </a:solidFill>
                <a:effectLst/>
                <a:latin typeface="Google Sans Text"/>
              </a:rPr>
              <a:t> This data-driven methodology improves the </a:t>
            </a:r>
            <a:r>
              <a:rPr kumimoji="0" lang="en-US" altLang="en-US" sz="2400" b="1" i="0" u="none" strike="noStrike" cap="none" normalizeH="0" baseline="0" dirty="0">
                <a:ln>
                  <a:noFill/>
                </a:ln>
                <a:solidFill>
                  <a:srgbClr val="1B1C1D"/>
                </a:solidFill>
                <a:effectLst/>
                <a:latin typeface="Google Sans Text"/>
              </a:rPr>
              <a:t>efficiency, fairness, and accuracy</a:t>
            </a:r>
            <a:r>
              <a:rPr kumimoji="0" lang="en-US" altLang="en-US" sz="2400" b="0" i="0" u="none" strike="noStrike" cap="none" normalizeH="0" baseline="0" dirty="0">
                <a:ln>
                  <a:noFill/>
                </a:ln>
                <a:solidFill>
                  <a:srgbClr val="1B1C1D"/>
                </a:solidFill>
                <a:effectLst/>
                <a:latin typeface="Google Sans Text"/>
              </a:rPr>
              <a:t> of loan approvals, benefiting both lenders and borrowers.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F7311F12-8D1E-E14B-DC60-F4F4894CCCE7}"/>
              </a:ext>
            </a:extLst>
          </p:cNvPr>
          <p:cNvPicPr>
            <a:picLocks noChangeAspect="1"/>
          </p:cNvPicPr>
          <p:nvPr/>
        </p:nvPicPr>
        <p:blipFill>
          <a:blip r:embed="rId2"/>
          <a:stretch>
            <a:fillRect/>
          </a:stretch>
        </p:blipFill>
        <p:spPr>
          <a:xfrm>
            <a:off x="6801058" y="902789"/>
            <a:ext cx="5220929" cy="5955211"/>
          </a:xfrm>
          <a:prstGeom prst="rect">
            <a:avLst/>
          </a:prstGeom>
        </p:spPr>
      </p:pic>
    </p:spTree>
    <p:extLst>
      <p:ext uri="{BB962C8B-B14F-4D97-AF65-F5344CB8AC3E}">
        <p14:creationId xmlns:p14="http://schemas.microsoft.com/office/powerpoint/2010/main" val="2594730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4BFAD-1058-F241-FB9A-4629765F67D0}"/>
              </a:ext>
            </a:extLst>
          </p:cNvPr>
          <p:cNvSpPr>
            <a:spLocks noGrp="1"/>
          </p:cNvSpPr>
          <p:nvPr>
            <p:ph type="title"/>
          </p:nvPr>
        </p:nvSpPr>
        <p:spPr>
          <a:xfrm>
            <a:off x="221224" y="5005950"/>
            <a:ext cx="5968181" cy="1325563"/>
          </a:xfrm>
        </p:spPr>
        <p:txBody>
          <a:bodyPr/>
          <a:lstStyle/>
          <a:p>
            <a:r>
              <a:rPr lang="en-IN" b="1" dirty="0">
                <a:solidFill>
                  <a:schemeClr val="accent5"/>
                </a:solidFill>
              </a:rPr>
              <a:t>ALWAYS DIL SE OPEN FOR YOUR FEEDBACK !!!</a:t>
            </a:r>
          </a:p>
        </p:txBody>
      </p:sp>
      <p:pic>
        <p:nvPicPr>
          <p:cNvPr id="4" name="Picture 3">
            <a:extLst>
              <a:ext uri="{FF2B5EF4-FFF2-40B4-BE49-F238E27FC236}">
                <a16:creationId xmlns:a16="http://schemas.microsoft.com/office/drawing/2014/main" id="{F18FE634-66FC-ED1C-38BD-256544D4CEF5}"/>
              </a:ext>
            </a:extLst>
          </p:cNvPr>
          <p:cNvPicPr>
            <a:picLocks noChangeAspect="1"/>
          </p:cNvPicPr>
          <p:nvPr/>
        </p:nvPicPr>
        <p:blipFill>
          <a:blip r:embed="rId2"/>
          <a:stretch>
            <a:fillRect/>
          </a:stretch>
        </p:blipFill>
        <p:spPr>
          <a:xfrm>
            <a:off x="6538452" y="0"/>
            <a:ext cx="5525729" cy="6764594"/>
          </a:xfrm>
          <a:prstGeom prst="rect">
            <a:avLst/>
          </a:prstGeom>
        </p:spPr>
      </p:pic>
      <p:sp>
        <p:nvSpPr>
          <p:cNvPr id="6" name="TextBox 5">
            <a:extLst>
              <a:ext uri="{FF2B5EF4-FFF2-40B4-BE49-F238E27FC236}">
                <a16:creationId xmlns:a16="http://schemas.microsoft.com/office/drawing/2014/main" id="{0A43C036-B8D2-6362-EC18-1CD8838C55C0}"/>
              </a:ext>
            </a:extLst>
          </p:cNvPr>
          <p:cNvSpPr txBox="1"/>
          <p:nvPr/>
        </p:nvSpPr>
        <p:spPr>
          <a:xfrm>
            <a:off x="127819" y="950984"/>
            <a:ext cx="6154992" cy="1815882"/>
          </a:xfrm>
          <a:prstGeom prst="rect">
            <a:avLst/>
          </a:prstGeom>
          <a:noFill/>
        </p:spPr>
        <p:txBody>
          <a:bodyPr wrap="square">
            <a:spAutoFit/>
          </a:bodyPr>
          <a:lstStyle/>
          <a:p>
            <a:r>
              <a:rPr lang="en-US" sz="2800" b="1" dirty="0">
                <a:solidFill>
                  <a:schemeClr val="accent5"/>
                </a:solidFill>
              </a:rPr>
              <a:t>"Giving poor people access to credit, insurance, and savings can empower them to take control of their lives and build a better future." - Bill Gates</a:t>
            </a:r>
            <a:endParaRPr lang="en-IN" sz="2800" b="1" dirty="0">
              <a:solidFill>
                <a:schemeClr val="accent5"/>
              </a:solidFill>
            </a:endParaRPr>
          </a:p>
        </p:txBody>
      </p:sp>
      <p:pic>
        <p:nvPicPr>
          <p:cNvPr id="7" name="Picture 6">
            <a:extLst>
              <a:ext uri="{FF2B5EF4-FFF2-40B4-BE49-F238E27FC236}">
                <a16:creationId xmlns:a16="http://schemas.microsoft.com/office/drawing/2014/main" id="{77BAA74F-0C64-03DF-59B0-7BC8513B8E76}"/>
              </a:ext>
            </a:extLst>
          </p:cNvPr>
          <p:cNvPicPr>
            <a:picLocks noChangeAspect="1"/>
          </p:cNvPicPr>
          <p:nvPr/>
        </p:nvPicPr>
        <p:blipFill>
          <a:blip r:embed="rId3"/>
          <a:stretch>
            <a:fillRect/>
          </a:stretch>
        </p:blipFill>
        <p:spPr>
          <a:xfrm>
            <a:off x="221224" y="2872350"/>
            <a:ext cx="4976044" cy="2133600"/>
          </a:xfrm>
          <a:prstGeom prst="rect">
            <a:avLst/>
          </a:prstGeom>
        </p:spPr>
      </p:pic>
    </p:spTree>
    <p:extLst>
      <p:ext uri="{BB962C8B-B14F-4D97-AF65-F5344CB8AC3E}">
        <p14:creationId xmlns:p14="http://schemas.microsoft.com/office/powerpoint/2010/main" val="2478196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3E9B-D44E-48CC-5A77-6AF18FC42FF8}"/>
              </a:ext>
            </a:extLst>
          </p:cNvPr>
          <p:cNvSpPr>
            <a:spLocks noGrp="1"/>
          </p:cNvSpPr>
          <p:nvPr>
            <p:ph type="title"/>
          </p:nvPr>
        </p:nvSpPr>
        <p:spPr>
          <a:xfrm>
            <a:off x="1487129" y="5424281"/>
            <a:ext cx="10515600" cy="1325563"/>
          </a:xfrm>
        </p:spPr>
        <p:txBody>
          <a:bodyPr/>
          <a:lstStyle/>
          <a:p>
            <a:r>
              <a:rPr lang="en-IN" b="1" dirty="0">
                <a:solidFill>
                  <a:schemeClr val="accent5"/>
                </a:solidFill>
              </a:rPr>
              <a:t>THANKING YOU !!           PROJECT BY-SASANT                    </a:t>
            </a:r>
          </a:p>
        </p:txBody>
      </p:sp>
      <p:pic>
        <p:nvPicPr>
          <p:cNvPr id="5" name="Picture 4">
            <a:extLst>
              <a:ext uri="{FF2B5EF4-FFF2-40B4-BE49-F238E27FC236}">
                <a16:creationId xmlns:a16="http://schemas.microsoft.com/office/drawing/2014/main" id="{5EA3E1CC-A62E-57DE-4912-A3F92B640FB4}"/>
              </a:ext>
            </a:extLst>
          </p:cNvPr>
          <p:cNvPicPr>
            <a:picLocks noChangeAspect="1"/>
          </p:cNvPicPr>
          <p:nvPr/>
        </p:nvPicPr>
        <p:blipFill>
          <a:blip r:embed="rId2"/>
          <a:stretch>
            <a:fillRect/>
          </a:stretch>
        </p:blipFill>
        <p:spPr>
          <a:xfrm>
            <a:off x="189271" y="136984"/>
            <a:ext cx="11884742" cy="5287297"/>
          </a:xfrm>
          <a:prstGeom prst="rect">
            <a:avLst/>
          </a:prstGeom>
        </p:spPr>
      </p:pic>
    </p:spTree>
    <p:extLst>
      <p:ext uri="{BB962C8B-B14F-4D97-AF65-F5344CB8AC3E}">
        <p14:creationId xmlns:p14="http://schemas.microsoft.com/office/powerpoint/2010/main" val="3314617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C89764-9419-470B-5125-3AD18DF340B2}"/>
              </a:ext>
            </a:extLst>
          </p:cNvPr>
          <p:cNvSpPr txBox="1"/>
          <p:nvPr/>
        </p:nvSpPr>
        <p:spPr>
          <a:xfrm>
            <a:off x="69953" y="145024"/>
            <a:ext cx="12644284" cy="954107"/>
          </a:xfrm>
          <a:prstGeom prst="rect">
            <a:avLst/>
          </a:prstGeom>
          <a:noFill/>
        </p:spPr>
        <p:txBody>
          <a:bodyPr wrap="square">
            <a:spAutoFit/>
          </a:bodyPr>
          <a:lstStyle/>
          <a:p>
            <a:r>
              <a:rPr lang="en-US" sz="2800" b="1" dirty="0">
                <a:solidFill>
                  <a:schemeClr val="accent1">
                    <a:lumMod val="75000"/>
                  </a:schemeClr>
                </a:solidFill>
              </a:rPr>
              <a:t>"Loans can be an engine of progress, or a pathway to ruin; the key lies in wisdom and responsibility." </a:t>
            </a:r>
            <a:endParaRPr lang="en-IN" sz="2800" b="1" dirty="0">
              <a:solidFill>
                <a:schemeClr val="accent1">
                  <a:lumMod val="75000"/>
                </a:schemeClr>
              </a:solidFill>
            </a:endParaRPr>
          </a:p>
        </p:txBody>
      </p:sp>
      <p:sp>
        <p:nvSpPr>
          <p:cNvPr id="6" name="Rectangle 1">
            <a:extLst>
              <a:ext uri="{FF2B5EF4-FFF2-40B4-BE49-F238E27FC236}">
                <a16:creationId xmlns:a16="http://schemas.microsoft.com/office/drawing/2014/main" id="{E60AE247-D7D9-A88A-2D9D-53F454FFDFBA}"/>
              </a:ext>
            </a:extLst>
          </p:cNvPr>
          <p:cNvSpPr>
            <a:spLocks noGrp="1" noChangeArrowheads="1"/>
          </p:cNvSpPr>
          <p:nvPr>
            <p:ph idx="1"/>
          </p:nvPr>
        </p:nvSpPr>
        <p:spPr bwMode="auto">
          <a:xfrm>
            <a:off x="69953" y="1213951"/>
            <a:ext cx="7028938"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effectLst/>
                <a:latin typeface="Google Sans Text"/>
              </a:rPr>
              <a:t>Banks face several challenges in giving loans: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Credit Risk: Assessing borrower creditworthiness accurately and managing potential defaults.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Regulatory Compliance: Navigating complex and evolving regulations, which can be costly and time-consuming.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Lengthy Processes: Manual verifications, extensive paperwork, and traditional underwriting lead to slow approvals.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Competition: FinTech's and digital lenders offer faster, more convenient options, pressuring traditional banks.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Technology Adoption: Integrating new technologies like AI for efficiency and improved customer experience is crucial but challenging.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effectLst/>
                <a:latin typeface="Google Sans Text"/>
              </a:rPr>
              <a:t>Economic Uncertainty: Fluctuating market conditions and economic downturns impact loan demand and repayment capacity.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6181711D-765D-0675-5632-0854AA5F1F3A}"/>
              </a:ext>
            </a:extLst>
          </p:cNvPr>
          <p:cNvPicPr>
            <a:picLocks noChangeAspect="1"/>
          </p:cNvPicPr>
          <p:nvPr/>
        </p:nvPicPr>
        <p:blipFill>
          <a:blip r:embed="rId2"/>
          <a:stretch>
            <a:fillRect/>
          </a:stretch>
        </p:blipFill>
        <p:spPr>
          <a:xfrm>
            <a:off x="7070724" y="984311"/>
            <a:ext cx="5051323" cy="5873689"/>
          </a:xfrm>
          <a:prstGeom prst="rect">
            <a:avLst/>
          </a:prstGeom>
        </p:spPr>
      </p:pic>
    </p:spTree>
    <p:extLst>
      <p:ext uri="{BB962C8B-B14F-4D97-AF65-F5344CB8AC3E}">
        <p14:creationId xmlns:p14="http://schemas.microsoft.com/office/powerpoint/2010/main" val="1071283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A819F-5076-8100-DB49-358498B0BBEB}"/>
              </a:ext>
            </a:extLst>
          </p:cNvPr>
          <p:cNvSpPr>
            <a:spLocks noGrp="1"/>
          </p:cNvSpPr>
          <p:nvPr>
            <p:ph type="title"/>
          </p:nvPr>
        </p:nvSpPr>
        <p:spPr>
          <a:xfrm>
            <a:off x="81115" y="84471"/>
            <a:ext cx="10515600" cy="643116"/>
          </a:xfrm>
        </p:spPr>
        <p:txBody>
          <a:bodyPr>
            <a:normAutofit fontScale="90000"/>
          </a:bodyPr>
          <a:lstStyle/>
          <a:p>
            <a:r>
              <a:rPr lang="en-IN" b="1" dirty="0">
                <a:solidFill>
                  <a:schemeClr val="accent5"/>
                </a:solidFill>
              </a:rPr>
              <a:t>Problem Definition </a:t>
            </a:r>
          </a:p>
        </p:txBody>
      </p:sp>
      <p:sp>
        <p:nvSpPr>
          <p:cNvPr id="3" name="Content Placeholder 2">
            <a:extLst>
              <a:ext uri="{FF2B5EF4-FFF2-40B4-BE49-F238E27FC236}">
                <a16:creationId xmlns:a16="http://schemas.microsoft.com/office/drawing/2014/main" id="{E3ED97F3-A841-3394-12F6-5894CC8B0A71}"/>
              </a:ext>
            </a:extLst>
          </p:cNvPr>
          <p:cNvSpPr>
            <a:spLocks noGrp="1"/>
          </p:cNvSpPr>
          <p:nvPr>
            <p:ph idx="1"/>
          </p:nvPr>
        </p:nvSpPr>
        <p:spPr>
          <a:xfrm>
            <a:off x="0" y="727587"/>
            <a:ext cx="6418007" cy="4351338"/>
          </a:xfrm>
        </p:spPr>
        <p:txBody>
          <a:bodyPr>
            <a:normAutofit fontScale="92500" lnSpcReduction="10000"/>
          </a:bodyPr>
          <a:lstStyle/>
          <a:p>
            <a:r>
              <a:rPr lang="en-US" sz="2400" b="1" dirty="0"/>
              <a:t>Loan approval prediction poses a unique challenge due to the multifaceted nature of the factors that influence an applicant’s ability to repay a loan. Traditionally, loan officers have relied on a set of criteria—such as credit score, income level, age, and past loan repayment history—when determining the risk associated with lending money to an individual. However, this process often lacks objectivity and is subject to human bias, where subjective interpretations of the data can lead to unfair or inconsistent decisions. Additionally, the sheer volume of loan applications in large financial institutions makes it increasingly difficult for human evaluators to maintain accuracy and efficiency.</a:t>
            </a:r>
          </a:p>
          <a:p>
            <a:endParaRPr lang="en-IN" dirty="0"/>
          </a:p>
        </p:txBody>
      </p:sp>
      <p:pic>
        <p:nvPicPr>
          <p:cNvPr id="4" name="Picture 3">
            <a:extLst>
              <a:ext uri="{FF2B5EF4-FFF2-40B4-BE49-F238E27FC236}">
                <a16:creationId xmlns:a16="http://schemas.microsoft.com/office/drawing/2014/main" id="{34211425-59F3-5E2F-F35B-CFE1D8B8853A}"/>
              </a:ext>
            </a:extLst>
          </p:cNvPr>
          <p:cNvPicPr>
            <a:picLocks noChangeAspect="1"/>
          </p:cNvPicPr>
          <p:nvPr/>
        </p:nvPicPr>
        <p:blipFill>
          <a:blip r:embed="rId2"/>
          <a:stretch>
            <a:fillRect/>
          </a:stretch>
        </p:blipFill>
        <p:spPr>
          <a:xfrm>
            <a:off x="7234085" y="329381"/>
            <a:ext cx="4876800" cy="6444148"/>
          </a:xfrm>
          <a:prstGeom prst="rect">
            <a:avLst/>
          </a:prstGeom>
        </p:spPr>
      </p:pic>
      <p:pic>
        <p:nvPicPr>
          <p:cNvPr id="5" name="Picture 4">
            <a:extLst>
              <a:ext uri="{FF2B5EF4-FFF2-40B4-BE49-F238E27FC236}">
                <a16:creationId xmlns:a16="http://schemas.microsoft.com/office/drawing/2014/main" id="{F67AEF9D-6459-3ABC-52E0-E0DBA86E1342}"/>
              </a:ext>
            </a:extLst>
          </p:cNvPr>
          <p:cNvPicPr>
            <a:picLocks noChangeAspect="1"/>
          </p:cNvPicPr>
          <p:nvPr/>
        </p:nvPicPr>
        <p:blipFill>
          <a:blip r:embed="rId3"/>
          <a:stretch>
            <a:fillRect/>
          </a:stretch>
        </p:blipFill>
        <p:spPr>
          <a:xfrm>
            <a:off x="0" y="4953000"/>
            <a:ext cx="3797095" cy="1905000"/>
          </a:xfrm>
          <a:prstGeom prst="rect">
            <a:avLst/>
          </a:prstGeom>
        </p:spPr>
      </p:pic>
      <p:pic>
        <p:nvPicPr>
          <p:cNvPr id="6" name="Picture 5">
            <a:extLst>
              <a:ext uri="{FF2B5EF4-FFF2-40B4-BE49-F238E27FC236}">
                <a16:creationId xmlns:a16="http://schemas.microsoft.com/office/drawing/2014/main" id="{05BDF640-BF1A-DD2E-C39E-66684C28C620}"/>
              </a:ext>
            </a:extLst>
          </p:cNvPr>
          <p:cNvPicPr>
            <a:picLocks noChangeAspect="1"/>
          </p:cNvPicPr>
          <p:nvPr/>
        </p:nvPicPr>
        <p:blipFill>
          <a:blip r:embed="rId4"/>
          <a:stretch>
            <a:fillRect/>
          </a:stretch>
        </p:blipFill>
        <p:spPr>
          <a:xfrm>
            <a:off x="4318820" y="4939481"/>
            <a:ext cx="2507226" cy="1905000"/>
          </a:xfrm>
          <a:prstGeom prst="rect">
            <a:avLst/>
          </a:prstGeom>
        </p:spPr>
      </p:pic>
    </p:spTree>
    <p:extLst>
      <p:ext uri="{BB962C8B-B14F-4D97-AF65-F5344CB8AC3E}">
        <p14:creationId xmlns:p14="http://schemas.microsoft.com/office/powerpoint/2010/main" val="1703155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51979-730C-564A-E430-02CBA58CA79D}"/>
              </a:ext>
            </a:extLst>
          </p:cNvPr>
          <p:cNvSpPr>
            <a:spLocks noGrp="1"/>
          </p:cNvSpPr>
          <p:nvPr>
            <p:ph type="title"/>
          </p:nvPr>
        </p:nvSpPr>
        <p:spPr>
          <a:xfrm>
            <a:off x="3640395" y="414590"/>
            <a:ext cx="3753464" cy="383458"/>
          </a:xfrm>
        </p:spPr>
        <p:txBody>
          <a:bodyPr>
            <a:noAutofit/>
          </a:bodyPr>
          <a:lstStyle/>
          <a:p>
            <a:r>
              <a:rPr lang="en-IN" sz="7200" b="1" dirty="0">
                <a:solidFill>
                  <a:schemeClr val="accent5"/>
                </a:solidFill>
              </a:rPr>
              <a:t>Preview</a:t>
            </a:r>
          </a:p>
        </p:txBody>
      </p:sp>
      <p:pic>
        <p:nvPicPr>
          <p:cNvPr id="4" name="Content Placeholder 3">
            <a:extLst>
              <a:ext uri="{FF2B5EF4-FFF2-40B4-BE49-F238E27FC236}">
                <a16:creationId xmlns:a16="http://schemas.microsoft.com/office/drawing/2014/main" id="{DB075A08-FC96-2132-AD15-EDA7067CBC45}"/>
              </a:ext>
            </a:extLst>
          </p:cNvPr>
          <p:cNvPicPr>
            <a:picLocks noGrp="1" noChangeAspect="1"/>
          </p:cNvPicPr>
          <p:nvPr>
            <p:ph idx="1"/>
          </p:nvPr>
        </p:nvPicPr>
        <p:blipFill>
          <a:blip r:embed="rId2"/>
          <a:stretch>
            <a:fillRect/>
          </a:stretch>
        </p:blipFill>
        <p:spPr>
          <a:xfrm>
            <a:off x="6272981" y="2993641"/>
            <a:ext cx="5506065" cy="3299005"/>
          </a:xfrm>
          <a:prstGeom prst="rect">
            <a:avLst/>
          </a:prstGeom>
        </p:spPr>
      </p:pic>
      <p:sp>
        <p:nvSpPr>
          <p:cNvPr id="6" name="TextBox 5">
            <a:extLst>
              <a:ext uri="{FF2B5EF4-FFF2-40B4-BE49-F238E27FC236}">
                <a16:creationId xmlns:a16="http://schemas.microsoft.com/office/drawing/2014/main" id="{9D6D486C-E663-0BEF-F010-462A1661E850}"/>
              </a:ext>
            </a:extLst>
          </p:cNvPr>
          <p:cNvSpPr txBox="1"/>
          <p:nvPr/>
        </p:nvSpPr>
        <p:spPr>
          <a:xfrm>
            <a:off x="176981" y="1088098"/>
            <a:ext cx="6096000" cy="5355312"/>
          </a:xfrm>
          <a:prstGeom prst="rect">
            <a:avLst/>
          </a:prstGeom>
          <a:noFill/>
        </p:spPr>
        <p:txBody>
          <a:bodyPr wrap="square">
            <a:spAutoFit/>
          </a:bodyPr>
          <a:lstStyle/>
          <a:p>
            <a:r>
              <a:rPr lang="en-US" b="1" i="0" dirty="0">
                <a:solidFill>
                  <a:srgbClr val="000000"/>
                </a:solidFill>
                <a:effectLst/>
                <a:latin typeface="Inter"/>
              </a:rPr>
              <a:t>Demographic factors:</a:t>
            </a:r>
            <a:r>
              <a:rPr lang="en-US" b="0" i="0" dirty="0">
                <a:solidFill>
                  <a:srgbClr val="000000"/>
                </a:solidFill>
                <a:effectLst/>
                <a:latin typeface="Inter"/>
              </a:rPr>
              <a:t> Age, marital status, education level, and employment status, which often influence an applicant's financial stability and future earning potential.</a:t>
            </a:r>
            <a:br>
              <a:rPr lang="en-US" dirty="0"/>
            </a:br>
            <a:r>
              <a:rPr lang="en-US" b="1" i="0" dirty="0">
                <a:solidFill>
                  <a:srgbClr val="000000"/>
                </a:solidFill>
                <a:effectLst/>
                <a:latin typeface="Inter"/>
              </a:rPr>
              <a:t>Credit-related factors: </a:t>
            </a:r>
            <a:r>
              <a:rPr lang="en-US" b="0" i="0" dirty="0">
                <a:solidFill>
                  <a:srgbClr val="000000"/>
                </a:solidFill>
                <a:effectLst/>
                <a:latin typeface="Inter"/>
              </a:rPr>
              <a:t>Credit score, outstanding debts, and the applicant’s credit history, which are indicative of how reliable an individual has been in repaying previous debts.</a:t>
            </a:r>
            <a:br>
              <a:rPr lang="en-US" dirty="0"/>
            </a:br>
            <a:r>
              <a:rPr lang="en-US" b="1" i="0" dirty="0">
                <a:solidFill>
                  <a:srgbClr val="000000"/>
                </a:solidFill>
                <a:effectLst/>
                <a:latin typeface="Inter"/>
              </a:rPr>
              <a:t>Financial factors: </a:t>
            </a:r>
            <a:r>
              <a:rPr lang="en-US" b="0" i="0" dirty="0">
                <a:solidFill>
                  <a:srgbClr val="000000"/>
                </a:solidFill>
                <a:effectLst/>
                <a:latin typeface="Inter"/>
              </a:rPr>
              <a:t>Monthly income, loan amount, loan term, and debt-to-income ratio, which provide insight into an applicant’s ability to manage additional financial commitments.</a:t>
            </a:r>
            <a:br>
              <a:rPr lang="en-US" dirty="0"/>
            </a:br>
            <a:r>
              <a:rPr lang="en-US" b="1" i="0" dirty="0">
                <a:solidFill>
                  <a:srgbClr val="000000"/>
                </a:solidFill>
                <a:effectLst/>
                <a:latin typeface="Inter"/>
              </a:rPr>
              <a:t>Behavioral and socio-economic factors: </a:t>
            </a:r>
            <a:r>
              <a:rPr lang="en-US" b="0" i="0" dirty="0">
                <a:solidFill>
                  <a:srgbClr val="000000"/>
                </a:solidFill>
                <a:effectLst/>
                <a:latin typeface="Inter"/>
              </a:rPr>
              <a:t>Housing situation, type of employment, and other lifestyle-related information that can impact the applicant’s long-term financial behavior.</a:t>
            </a:r>
            <a:br>
              <a:rPr lang="en-US" dirty="0"/>
            </a:br>
            <a:r>
              <a:rPr lang="en-US" b="0" i="0" dirty="0">
                <a:solidFill>
                  <a:srgbClr val="000000"/>
                </a:solidFill>
                <a:effectLst/>
                <a:latin typeface="Inter"/>
              </a:rPr>
              <a:t>The traditional approach of loan approval heavily relies on the judgment of loan officers to interpret these factors and make decisions, which can often result in subjective and biased outcomes. The key problem this project seeks to address is automating this decision-making process using machine learning, ensuring that decisions are made based on data-driven insights rather than human judgment alone.</a:t>
            </a:r>
            <a:endParaRPr lang="en-IN" dirty="0"/>
          </a:p>
        </p:txBody>
      </p:sp>
      <p:pic>
        <p:nvPicPr>
          <p:cNvPr id="7" name="Picture 6">
            <a:extLst>
              <a:ext uri="{FF2B5EF4-FFF2-40B4-BE49-F238E27FC236}">
                <a16:creationId xmlns:a16="http://schemas.microsoft.com/office/drawing/2014/main" id="{45F8A92E-1CA3-2B21-BA22-2B343E96CAC0}"/>
              </a:ext>
            </a:extLst>
          </p:cNvPr>
          <p:cNvPicPr>
            <a:picLocks noChangeAspect="1"/>
          </p:cNvPicPr>
          <p:nvPr/>
        </p:nvPicPr>
        <p:blipFill>
          <a:blip r:embed="rId3"/>
          <a:stretch>
            <a:fillRect/>
          </a:stretch>
        </p:blipFill>
        <p:spPr>
          <a:xfrm>
            <a:off x="7678072" y="798048"/>
            <a:ext cx="2381250" cy="1905000"/>
          </a:xfrm>
          <a:prstGeom prst="rect">
            <a:avLst/>
          </a:prstGeom>
        </p:spPr>
      </p:pic>
    </p:spTree>
    <p:extLst>
      <p:ext uri="{BB962C8B-B14F-4D97-AF65-F5344CB8AC3E}">
        <p14:creationId xmlns:p14="http://schemas.microsoft.com/office/powerpoint/2010/main" val="1830530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DD0FB-9956-DA91-35B7-DB4D00A88927}"/>
              </a:ext>
            </a:extLst>
          </p:cNvPr>
          <p:cNvSpPr>
            <a:spLocks noGrp="1"/>
          </p:cNvSpPr>
          <p:nvPr>
            <p:ph type="title"/>
          </p:nvPr>
        </p:nvSpPr>
        <p:spPr>
          <a:xfrm>
            <a:off x="0" y="70158"/>
            <a:ext cx="10515600" cy="706591"/>
          </a:xfrm>
        </p:spPr>
        <p:txBody>
          <a:bodyPr/>
          <a:lstStyle/>
          <a:p>
            <a:r>
              <a:rPr lang="en-IN" b="1" dirty="0">
                <a:solidFill>
                  <a:schemeClr val="accent5"/>
                </a:solidFill>
              </a:rPr>
              <a:t>Approved VS Rejected Loans </a:t>
            </a:r>
          </a:p>
        </p:txBody>
      </p:sp>
      <p:pic>
        <p:nvPicPr>
          <p:cNvPr id="15" name="Content Placeholder 14">
            <a:extLst>
              <a:ext uri="{FF2B5EF4-FFF2-40B4-BE49-F238E27FC236}">
                <a16:creationId xmlns:a16="http://schemas.microsoft.com/office/drawing/2014/main" id="{E8847EFE-0324-3CD1-BD18-D07EE18F135B}"/>
              </a:ext>
            </a:extLst>
          </p:cNvPr>
          <p:cNvPicPr>
            <a:picLocks noGrp="1" noChangeAspect="1"/>
          </p:cNvPicPr>
          <p:nvPr>
            <p:ph idx="1"/>
          </p:nvPr>
        </p:nvPicPr>
        <p:blipFill>
          <a:blip r:embed="rId2"/>
          <a:stretch>
            <a:fillRect/>
          </a:stretch>
        </p:blipFill>
        <p:spPr>
          <a:xfrm>
            <a:off x="105185" y="766056"/>
            <a:ext cx="7175603" cy="6021786"/>
          </a:xfrm>
          <a:prstGeom prst="rect">
            <a:avLst/>
          </a:prstGeom>
        </p:spPr>
      </p:pic>
      <p:pic>
        <p:nvPicPr>
          <p:cNvPr id="17" name="Picture 16">
            <a:extLst>
              <a:ext uri="{FF2B5EF4-FFF2-40B4-BE49-F238E27FC236}">
                <a16:creationId xmlns:a16="http://schemas.microsoft.com/office/drawing/2014/main" id="{69864D8C-276D-ECEE-63BA-F4239E6C1053}"/>
              </a:ext>
            </a:extLst>
          </p:cNvPr>
          <p:cNvPicPr>
            <a:picLocks noChangeAspect="1"/>
          </p:cNvPicPr>
          <p:nvPr/>
        </p:nvPicPr>
        <p:blipFill>
          <a:blip r:embed="rId3"/>
          <a:stretch>
            <a:fillRect/>
          </a:stretch>
        </p:blipFill>
        <p:spPr>
          <a:xfrm>
            <a:off x="7913023" y="3991897"/>
            <a:ext cx="3807029" cy="2592589"/>
          </a:xfrm>
          <a:prstGeom prst="rect">
            <a:avLst/>
          </a:prstGeom>
        </p:spPr>
      </p:pic>
      <p:pic>
        <p:nvPicPr>
          <p:cNvPr id="18" name="Picture 17">
            <a:extLst>
              <a:ext uri="{FF2B5EF4-FFF2-40B4-BE49-F238E27FC236}">
                <a16:creationId xmlns:a16="http://schemas.microsoft.com/office/drawing/2014/main" id="{128BECAE-BA97-3CD8-208B-C3118E35141B}"/>
              </a:ext>
            </a:extLst>
          </p:cNvPr>
          <p:cNvPicPr>
            <a:picLocks noChangeAspect="1"/>
          </p:cNvPicPr>
          <p:nvPr/>
        </p:nvPicPr>
        <p:blipFill>
          <a:blip r:embed="rId4"/>
          <a:stretch>
            <a:fillRect/>
          </a:stretch>
        </p:blipFill>
        <p:spPr>
          <a:xfrm>
            <a:off x="7690771" y="766056"/>
            <a:ext cx="4251532" cy="3084206"/>
          </a:xfrm>
          <a:prstGeom prst="rect">
            <a:avLst/>
          </a:prstGeom>
        </p:spPr>
      </p:pic>
    </p:spTree>
    <p:extLst>
      <p:ext uri="{BB962C8B-B14F-4D97-AF65-F5344CB8AC3E}">
        <p14:creationId xmlns:p14="http://schemas.microsoft.com/office/powerpoint/2010/main" val="3879372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87D27-59FF-5FDC-4B1D-56C3F8BDD0C8}"/>
              </a:ext>
            </a:extLst>
          </p:cNvPr>
          <p:cNvSpPr>
            <a:spLocks noGrp="1"/>
          </p:cNvSpPr>
          <p:nvPr>
            <p:ph type="title"/>
          </p:nvPr>
        </p:nvSpPr>
        <p:spPr>
          <a:xfrm>
            <a:off x="81116" y="148815"/>
            <a:ext cx="10515600" cy="765585"/>
          </a:xfrm>
        </p:spPr>
        <p:txBody>
          <a:bodyPr/>
          <a:lstStyle/>
          <a:p>
            <a:r>
              <a:rPr lang="en-IN" b="1" dirty="0">
                <a:solidFill>
                  <a:schemeClr val="accent5"/>
                </a:solidFill>
              </a:rPr>
              <a:t>Breakdown of Loan Durations</a:t>
            </a:r>
          </a:p>
        </p:txBody>
      </p:sp>
      <p:pic>
        <p:nvPicPr>
          <p:cNvPr id="4" name="Content Placeholder 3">
            <a:extLst>
              <a:ext uri="{FF2B5EF4-FFF2-40B4-BE49-F238E27FC236}">
                <a16:creationId xmlns:a16="http://schemas.microsoft.com/office/drawing/2014/main" id="{8EF6D7E7-19E9-EF08-E3EB-8A40695A8A4E}"/>
              </a:ext>
            </a:extLst>
          </p:cNvPr>
          <p:cNvPicPr>
            <a:picLocks noGrp="1" noChangeAspect="1"/>
          </p:cNvPicPr>
          <p:nvPr>
            <p:ph idx="1"/>
          </p:nvPr>
        </p:nvPicPr>
        <p:blipFill>
          <a:blip r:embed="rId2"/>
          <a:stretch>
            <a:fillRect/>
          </a:stretch>
        </p:blipFill>
        <p:spPr>
          <a:xfrm>
            <a:off x="6009968" y="1813822"/>
            <a:ext cx="4500716" cy="4266099"/>
          </a:xfrm>
          <a:prstGeom prst="rect">
            <a:avLst/>
          </a:prstGeom>
        </p:spPr>
      </p:pic>
      <p:sp>
        <p:nvSpPr>
          <p:cNvPr id="6" name="TextBox 5">
            <a:extLst>
              <a:ext uri="{FF2B5EF4-FFF2-40B4-BE49-F238E27FC236}">
                <a16:creationId xmlns:a16="http://schemas.microsoft.com/office/drawing/2014/main" id="{9FFD2807-0961-D8CD-3D9F-64CC497F3D70}"/>
              </a:ext>
            </a:extLst>
          </p:cNvPr>
          <p:cNvSpPr txBox="1"/>
          <p:nvPr/>
        </p:nvSpPr>
        <p:spPr>
          <a:xfrm>
            <a:off x="267930" y="914400"/>
            <a:ext cx="5070986" cy="4955203"/>
          </a:xfrm>
          <a:prstGeom prst="rect">
            <a:avLst/>
          </a:prstGeom>
          <a:noFill/>
        </p:spPr>
        <p:txBody>
          <a:bodyPr wrap="square">
            <a:spAutoFit/>
          </a:bodyPr>
          <a:lstStyle/>
          <a:p>
            <a:endParaRPr lang="en-US" dirty="0"/>
          </a:p>
          <a:p>
            <a:endParaRPr lang="en-US" dirty="0"/>
          </a:p>
          <a:p>
            <a:r>
              <a:rPr lang="en-US" dirty="0"/>
              <a:t>* </a:t>
            </a:r>
            <a:r>
              <a:rPr lang="en-US" sz="2000" b="1" dirty="0"/>
              <a:t>The pie chart illustrates the distribution of loan terms, categorized by duration.</a:t>
            </a:r>
          </a:p>
          <a:p>
            <a:r>
              <a:rPr lang="en-US" sz="2000" b="1" dirty="0"/>
              <a:t>* It displays five distinct loan term categories: 2 years, 4 years, 6 years, 8 years, and 10 years.</a:t>
            </a:r>
          </a:p>
          <a:p>
            <a:r>
              <a:rPr lang="en-US" sz="2000" b="1" dirty="0"/>
              <a:t>* Each slice of the pie represents the count of loans for a specific term, with values including 447, 404, 436, 386, and 490.</a:t>
            </a:r>
          </a:p>
          <a:p>
            <a:r>
              <a:rPr lang="en-US" sz="2000" b="1" dirty="0"/>
              <a:t>* The highest number of loans are for the 10-year term (490), while the lowest is for the 6-year term (386).</a:t>
            </a:r>
          </a:p>
          <a:p>
            <a:r>
              <a:rPr lang="en-US" sz="2000" b="1" dirty="0"/>
              <a:t>* All segments are currently depicted in variations of purple, making differentiation challenging without additional labels or distinct colors.</a:t>
            </a:r>
            <a:endParaRPr lang="en-IN" sz="2000" b="1" dirty="0"/>
          </a:p>
        </p:txBody>
      </p:sp>
      <p:pic>
        <p:nvPicPr>
          <p:cNvPr id="7" name="Picture 6">
            <a:extLst>
              <a:ext uri="{FF2B5EF4-FFF2-40B4-BE49-F238E27FC236}">
                <a16:creationId xmlns:a16="http://schemas.microsoft.com/office/drawing/2014/main" id="{275D13B8-D8F6-1AFF-DE89-BED8758D0543}"/>
              </a:ext>
            </a:extLst>
          </p:cNvPr>
          <p:cNvPicPr>
            <a:picLocks noChangeAspect="1"/>
          </p:cNvPicPr>
          <p:nvPr/>
        </p:nvPicPr>
        <p:blipFill>
          <a:blip r:embed="rId3"/>
          <a:stretch>
            <a:fillRect/>
          </a:stretch>
        </p:blipFill>
        <p:spPr>
          <a:xfrm>
            <a:off x="9320059" y="148815"/>
            <a:ext cx="2381250" cy="1905000"/>
          </a:xfrm>
          <a:prstGeom prst="rect">
            <a:avLst/>
          </a:prstGeom>
        </p:spPr>
      </p:pic>
      <p:pic>
        <p:nvPicPr>
          <p:cNvPr id="8" name="Picture 7">
            <a:extLst>
              <a:ext uri="{FF2B5EF4-FFF2-40B4-BE49-F238E27FC236}">
                <a16:creationId xmlns:a16="http://schemas.microsoft.com/office/drawing/2014/main" id="{0582FEB8-EFDE-8B7A-4535-1D3F482C06DB}"/>
              </a:ext>
            </a:extLst>
          </p:cNvPr>
          <p:cNvPicPr>
            <a:picLocks noChangeAspect="1"/>
          </p:cNvPicPr>
          <p:nvPr/>
        </p:nvPicPr>
        <p:blipFill>
          <a:blip r:embed="rId4"/>
          <a:stretch>
            <a:fillRect/>
          </a:stretch>
        </p:blipFill>
        <p:spPr>
          <a:xfrm>
            <a:off x="9680472" y="2439501"/>
            <a:ext cx="2381250" cy="1905000"/>
          </a:xfrm>
          <a:prstGeom prst="rect">
            <a:avLst/>
          </a:prstGeom>
        </p:spPr>
      </p:pic>
      <p:pic>
        <p:nvPicPr>
          <p:cNvPr id="9" name="Picture 8">
            <a:extLst>
              <a:ext uri="{FF2B5EF4-FFF2-40B4-BE49-F238E27FC236}">
                <a16:creationId xmlns:a16="http://schemas.microsoft.com/office/drawing/2014/main" id="{2CFE2E4E-79E4-5EC2-92C7-B72EC8120199}"/>
              </a:ext>
            </a:extLst>
          </p:cNvPr>
          <p:cNvPicPr>
            <a:picLocks noChangeAspect="1"/>
          </p:cNvPicPr>
          <p:nvPr/>
        </p:nvPicPr>
        <p:blipFill>
          <a:blip r:embed="rId5"/>
          <a:stretch>
            <a:fillRect/>
          </a:stretch>
        </p:blipFill>
        <p:spPr>
          <a:xfrm>
            <a:off x="9641143" y="4804186"/>
            <a:ext cx="2381250" cy="1905000"/>
          </a:xfrm>
          <a:prstGeom prst="rect">
            <a:avLst/>
          </a:prstGeom>
        </p:spPr>
      </p:pic>
    </p:spTree>
    <p:extLst>
      <p:ext uri="{BB962C8B-B14F-4D97-AF65-F5344CB8AC3E}">
        <p14:creationId xmlns:p14="http://schemas.microsoft.com/office/powerpoint/2010/main" val="2585050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74E41-60B5-502C-7680-B5D4809AFCA0}"/>
              </a:ext>
            </a:extLst>
          </p:cNvPr>
          <p:cNvSpPr>
            <a:spLocks noGrp="1"/>
          </p:cNvSpPr>
          <p:nvPr>
            <p:ph type="title"/>
          </p:nvPr>
        </p:nvSpPr>
        <p:spPr>
          <a:xfrm>
            <a:off x="258096" y="178312"/>
            <a:ext cx="10515600" cy="726256"/>
          </a:xfrm>
        </p:spPr>
        <p:txBody>
          <a:bodyPr/>
          <a:lstStyle/>
          <a:p>
            <a:r>
              <a:rPr lang="en-IN" b="1" dirty="0">
                <a:solidFill>
                  <a:schemeClr val="accent6"/>
                </a:solidFill>
              </a:rPr>
              <a:t>Average Loan By Approval Status </a:t>
            </a:r>
          </a:p>
        </p:txBody>
      </p:sp>
      <p:pic>
        <p:nvPicPr>
          <p:cNvPr id="4" name="Content Placeholder 3">
            <a:extLst>
              <a:ext uri="{FF2B5EF4-FFF2-40B4-BE49-F238E27FC236}">
                <a16:creationId xmlns:a16="http://schemas.microsoft.com/office/drawing/2014/main" id="{2A2C56F6-783F-A9E1-DCF7-EBFBDA2AFFE3}"/>
              </a:ext>
            </a:extLst>
          </p:cNvPr>
          <p:cNvPicPr>
            <a:picLocks noGrp="1" noChangeAspect="1"/>
          </p:cNvPicPr>
          <p:nvPr>
            <p:ph idx="1"/>
          </p:nvPr>
        </p:nvPicPr>
        <p:blipFill>
          <a:blip r:embed="rId2"/>
          <a:stretch>
            <a:fillRect/>
          </a:stretch>
        </p:blipFill>
        <p:spPr>
          <a:xfrm>
            <a:off x="176982" y="1797972"/>
            <a:ext cx="11916696" cy="4876801"/>
          </a:xfrm>
          <a:prstGeom prst="rect">
            <a:avLst/>
          </a:prstGeom>
        </p:spPr>
      </p:pic>
      <p:pic>
        <p:nvPicPr>
          <p:cNvPr id="5" name="Picture 4">
            <a:extLst>
              <a:ext uri="{FF2B5EF4-FFF2-40B4-BE49-F238E27FC236}">
                <a16:creationId xmlns:a16="http://schemas.microsoft.com/office/drawing/2014/main" id="{1CF40C3B-6D5D-0EC2-CC57-B80753A5E83B}"/>
              </a:ext>
            </a:extLst>
          </p:cNvPr>
          <p:cNvPicPr>
            <a:picLocks noChangeAspect="1"/>
          </p:cNvPicPr>
          <p:nvPr/>
        </p:nvPicPr>
        <p:blipFill>
          <a:blip r:embed="rId3"/>
          <a:stretch>
            <a:fillRect/>
          </a:stretch>
        </p:blipFill>
        <p:spPr>
          <a:xfrm>
            <a:off x="7924800" y="310331"/>
            <a:ext cx="1885950" cy="1188474"/>
          </a:xfrm>
          <a:prstGeom prst="rect">
            <a:avLst/>
          </a:prstGeom>
        </p:spPr>
      </p:pic>
      <p:pic>
        <p:nvPicPr>
          <p:cNvPr id="6" name="Picture 5">
            <a:extLst>
              <a:ext uri="{FF2B5EF4-FFF2-40B4-BE49-F238E27FC236}">
                <a16:creationId xmlns:a16="http://schemas.microsoft.com/office/drawing/2014/main" id="{06F17F00-F46F-2BEA-0DB4-AF3FA3A0305E}"/>
              </a:ext>
            </a:extLst>
          </p:cNvPr>
          <p:cNvPicPr>
            <a:picLocks noChangeAspect="1"/>
          </p:cNvPicPr>
          <p:nvPr/>
        </p:nvPicPr>
        <p:blipFill>
          <a:blip r:embed="rId4"/>
          <a:stretch>
            <a:fillRect/>
          </a:stretch>
        </p:blipFill>
        <p:spPr>
          <a:xfrm>
            <a:off x="9712428" y="310331"/>
            <a:ext cx="2381250" cy="1234820"/>
          </a:xfrm>
          <a:prstGeom prst="rect">
            <a:avLst/>
          </a:prstGeom>
        </p:spPr>
      </p:pic>
    </p:spTree>
    <p:extLst>
      <p:ext uri="{BB962C8B-B14F-4D97-AF65-F5344CB8AC3E}">
        <p14:creationId xmlns:p14="http://schemas.microsoft.com/office/powerpoint/2010/main" val="3834640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C095815-6623-FC2E-84D8-4F4B6B25041A}"/>
              </a:ext>
            </a:extLst>
          </p:cNvPr>
          <p:cNvPicPr>
            <a:picLocks noGrp="1" noChangeAspect="1"/>
          </p:cNvPicPr>
          <p:nvPr>
            <p:ph idx="1"/>
          </p:nvPr>
        </p:nvPicPr>
        <p:blipFill>
          <a:blip r:embed="rId2"/>
          <a:stretch>
            <a:fillRect/>
          </a:stretch>
        </p:blipFill>
        <p:spPr>
          <a:xfrm>
            <a:off x="0" y="498270"/>
            <a:ext cx="12057089" cy="5174942"/>
          </a:xfrm>
          <a:prstGeom prst="rect">
            <a:avLst/>
          </a:prstGeom>
        </p:spPr>
      </p:pic>
    </p:spTree>
    <p:extLst>
      <p:ext uri="{BB962C8B-B14F-4D97-AF65-F5344CB8AC3E}">
        <p14:creationId xmlns:p14="http://schemas.microsoft.com/office/powerpoint/2010/main" val="975560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5CAF5-3F73-40B6-3AF1-751810D67A69}"/>
              </a:ext>
            </a:extLst>
          </p:cNvPr>
          <p:cNvSpPr>
            <a:spLocks noGrp="1"/>
          </p:cNvSpPr>
          <p:nvPr>
            <p:ph type="title"/>
          </p:nvPr>
        </p:nvSpPr>
        <p:spPr>
          <a:xfrm>
            <a:off x="130277" y="266803"/>
            <a:ext cx="10515600" cy="483060"/>
          </a:xfrm>
        </p:spPr>
        <p:txBody>
          <a:bodyPr>
            <a:normAutofit fontScale="90000"/>
          </a:bodyPr>
          <a:lstStyle/>
          <a:p>
            <a:r>
              <a:rPr lang="en-IN" b="1" dirty="0">
                <a:solidFill>
                  <a:schemeClr val="accent5"/>
                </a:solidFill>
              </a:rPr>
              <a:t>Approval Rates By Cibil Score </a:t>
            </a:r>
          </a:p>
        </p:txBody>
      </p:sp>
      <p:pic>
        <p:nvPicPr>
          <p:cNvPr id="4" name="Content Placeholder 3">
            <a:extLst>
              <a:ext uri="{FF2B5EF4-FFF2-40B4-BE49-F238E27FC236}">
                <a16:creationId xmlns:a16="http://schemas.microsoft.com/office/drawing/2014/main" id="{85793F04-0998-E4C1-2FDF-9AD1A1443132}"/>
              </a:ext>
            </a:extLst>
          </p:cNvPr>
          <p:cNvPicPr>
            <a:picLocks noGrp="1" noChangeAspect="1"/>
          </p:cNvPicPr>
          <p:nvPr>
            <p:ph idx="1"/>
          </p:nvPr>
        </p:nvPicPr>
        <p:blipFill>
          <a:blip r:embed="rId2"/>
          <a:stretch>
            <a:fillRect/>
          </a:stretch>
        </p:blipFill>
        <p:spPr>
          <a:xfrm>
            <a:off x="0" y="1174673"/>
            <a:ext cx="9519752" cy="5511263"/>
          </a:xfrm>
          <a:prstGeom prst="rect">
            <a:avLst/>
          </a:prstGeom>
        </p:spPr>
      </p:pic>
      <p:pic>
        <p:nvPicPr>
          <p:cNvPr id="5" name="Picture 4">
            <a:extLst>
              <a:ext uri="{FF2B5EF4-FFF2-40B4-BE49-F238E27FC236}">
                <a16:creationId xmlns:a16="http://schemas.microsoft.com/office/drawing/2014/main" id="{FC95AB7B-4FF0-E435-CD6A-9C5F42E34D4E}"/>
              </a:ext>
            </a:extLst>
          </p:cNvPr>
          <p:cNvPicPr>
            <a:picLocks noChangeAspect="1"/>
          </p:cNvPicPr>
          <p:nvPr/>
        </p:nvPicPr>
        <p:blipFill>
          <a:blip r:embed="rId3"/>
          <a:stretch>
            <a:fillRect/>
          </a:stretch>
        </p:blipFill>
        <p:spPr>
          <a:xfrm>
            <a:off x="9696733" y="2969341"/>
            <a:ext cx="2396944" cy="3283518"/>
          </a:xfrm>
          <a:prstGeom prst="rect">
            <a:avLst/>
          </a:prstGeom>
        </p:spPr>
      </p:pic>
    </p:spTree>
    <p:extLst>
      <p:ext uri="{BB962C8B-B14F-4D97-AF65-F5344CB8AC3E}">
        <p14:creationId xmlns:p14="http://schemas.microsoft.com/office/powerpoint/2010/main" val="2914763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1765</TotalTime>
  <Words>989</Words>
  <Application>Microsoft Office PowerPoint</Application>
  <PresentationFormat>Widescreen</PresentationFormat>
  <Paragraphs>40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Google Sans Text</vt:lpstr>
      <vt:lpstr>Inter</vt:lpstr>
      <vt:lpstr>Office Theme</vt:lpstr>
      <vt:lpstr>PowerPoint Presentation</vt:lpstr>
      <vt:lpstr>PowerPoint Presentation</vt:lpstr>
      <vt:lpstr>Problem Definition </vt:lpstr>
      <vt:lpstr>Preview</vt:lpstr>
      <vt:lpstr>Approved VS Rejected Loans </vt:lpstr>
      <vt:lpstr>Breakdown of Loan Durations</vt:lpstr>
      <vt:lpstr>Average Loan By Approval Status </vt:lpstr>
      <vt:lpstr>PowerPoint Presentation</vt:lpstr>
      <vt:lpstr>Approval Rates By Cibil Score </vt:lpstr>
      <vt:lpstr>Overview Of the Dataset</vt:lpstr>
      <vt:lpstr>CONCLUSION</vt:lpstr>
      <vt:lpstr>ALWAYS DIL SE OPEN FOR YOUR FEEDBACK !!!</vt:lpstr>
      <vt:lpstr>THANKING YOU !!           PROJECT BY-SASANT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Prerana Patnaik</dc:creator>
  <cp:lastModifiedBy>Prerana Patnaik</cp:lastModifiedBy>
  <cp:revision>1</cp:revision>
  <dcterms:created xsi:type="dcterms:W3CDTF">2025-07-26T06:41:47Z</dcterms:created>
  <dcterms:modified xsi:type="dcterms:W3CDTF">2025-07-27T17:03:46Z</dcterms:modified>
</cp:coreProperties>
</file>

<file path=docProps/thumbnail.jpeg>
</file>